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48" r:id="rId4"/>
  </p:sldMasterIdLst>
  <p:sldIdLst>
    <p:sldId id="268" r:id="rId5"/>
  </p:sldIdLst>
  <p:sldSz cx="9906000" cy="6858000" type="A4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18" y="90"/>
      </p:cViewPr>
      <p:guideLst>
        <p:guide orient="horz" pos="2161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6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9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7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5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5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9C0C-FC66-4590-BD55-29E450DD3C9E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636D-B704-4F8C-ADE4-5B0E1956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 /><Relationship Id="rId299" Type="http://schemas.openxmlformats.org/officeDocument/2006/relationships/tags" Target="../tags/tag299.xml" /><Relationship Id="rId303" Type="http://schemas.openxmlformats.org/officeDocument/2006/relationships/tags" Target="../tags/tag303.xml" /><Relationship Id="rId21" Type="http://schemas.openxmlformats.org/officeDocument/2006/relationships/tags" Target="../tags/tag21.xml" /><Relationship Id="rId42" Type="http://schemas.openxmlformats.org/officeDocument/2006/relationships/tags" Target="../tags/tag42.xml" /><Relationship Id="rId63" Type="http://schemas.openxmlformats.org/officeDocument/2006/relationships/tags" Target="../tags/tag63.xml" /><Relationship Id="rId84" Type="http://schemas.openxmlformats.org/officeDocument/2006/relationships/tags" Target="../tags/tag84.xml" /><Relationship Id="rId138" Type="http://schemas.openxmlformats.org/officeDocument/2006/relationships/tags" Target="../tags/tag138.xml" /><Relationship Id="rId159" Type="http://schemas.openxmlformats.org/officeDocument/2006/relationships/tags" Target="../tags/tag159.xml" /><Relationship Id="rId170" Type="http://schemas.openxmlformats.org/officeDocument/2006/relationships/tags" Target="../tags/tag170.xml" /><Relationship Id="rId191" Type="http://schemas.openxmlformats.org/officeDocument/2006/relationships/tags" Target="../tags/tag191.xml" /><Relationship Id="rId205" Type="http://schemas.openxmlformats.org/officeDocument/2006/relationships/tags" Target="../tags/tag205.xml" /><Relationship Id="rId226" Type="http://schemas.openxmlformats.org/officeDocument/2006/relationships/tags" Target="../tags/tag226.xml" /><Relationship Id="rId247" Type="http://schemas.openxmlformats.org/officeDocument/2006/relationships/tags" Target="../tags/tag247.xml" /><Relationship Id="rId107" Type="http://schemas.openxmlformats.org/officeDocument/2006/relationships/tags" Target="../tags/tag107.xml" /><Relationship Id="rId268" Type="http://schemas.openxmlformats.org/officeDocument/2006/relationships/tags" Target="../tags/tag268.xml" /><Relationship Id="rId289" Type="http://schemas.openxmlformats.org/officeDocument/2006/relationships/tags" Target="../tags/tag289.xml" /><Relationship Id="rId11" Type="http://schemas.openxmlformats.org/officeDocument/2006/relationships/tags" Target="../tags/tag11.xml" /><Relationship Id="rId32" Type="http://schemas.openxmlformats.org/officeDocument/2006/relationships/tags" Target="../tags/tag32.xml" /><Relationship Id="rId53" Type="http://schemas.openxmlformats.org/officeDocument/2006/relationships/tags" Target="../tags/tag53.xml" /><Relationship Id="rId74" Type="http://schemas.openxmlformats.org/officeDocument/2006/relationships/tags" Target="../tags/tag74.xml" /><Relationship Id="rId128" Type="http://schemas.openxmlformats.org/officeDocument/2006/relationships/tags" Target="../tags/tag128.xml" /><Relationship Id="rId149" Type="http://schemas.openxmlformats.org/officeDocument/2006/relationships/tags" Target="../tags/tag149.xml" /><Relationship Id="rId5" Type="http://schemas.openxmlformats.org/officeDocument/2006/relationships/tags" Target="../tags/tag5.xml" /><Relationship Id="rId95" Type="http://schemas.openxmlformats.org/officeDocument/2006/relationships/tags" Target="../tags/tag95.xml" /><Relationship Id="rId160" Type="http://schemas.openxmlformats.org/officeDocument/2006/relationships/tags" Target="../tags/tag160.xml" /><Relationship Id="rId181" Type="http://schemas.openxmlformats.org/officeDocument/2006/relationships/tags" Target="../tags/tag181.xml" /><Relationship Id="rId216" Type="http://schemas.openxmlformats.org/officeDocument/2006/relationships/tags" Target="../tags/tag216.xml" /><Relationship Id="rId237" Type="http://schemas.openxmlformats.org/officeDocument/2006/relationships/tags" Target="../tags/tag237.xml" /><Relationship Id="rId258" Type="http://schemas.openxmlformats.org/officeDocument/2006/relationships/tags" Target="../tags/tag258.xml" /><Relationship Id="rId279" Type="http://schemas.openxmlformats.org/officeDocument/2006/relationships/tags" Target="../tags/tag279.xml" /><Relationship Id="rId22" Type="http://schemas.openxmlformats.org/officeDocument/2006/relationships/tags" Target="../tags/tag22.xml" /><Relationship Id="rId43" Type="http://schemas.openxmlformats.org/officeDocument/2006/relationships/tags" Target="../tags/tag43.xml" /><Relationship Id="rId64" Type="http://schemas.openxmlformats.org/officeDocument/2006/relationships/tags" Target="../tags/tag64.xml" /><Relationship Id="rId118" Type="http://schemas.openxmlformats.org/officeDocument/2006/relationships/tags" Target="../tags/tag118.xml" /><Relationship Id="rId139" Type="http://schemas.openxmlformats.org/officeDocument/2006/relationships/tags" Target="../tags/tag139.xml" /><Relationship Id="rId290" Type="http://schemas.openxmlformats.org/officeDocument/2006/relationships/tags" Target="../tags/tag290.xml" /><Relationship Id="rId304" Type="http://schemas.openxmlformats.org/officeDocument/2006/relationships/tags" Target="../tags/tag304.xml" /><Relationship Id="rId85" Type="http://schemas.openxmlformats.org/officeDocument/2006/relationships/tags" Target="../tags/tag85.xml" /><Relationship Id="rId150" Type="http://schemas.openxmlformats.org/officeDocument/2006/relationships/tags" Target="../tags/tag150.xml" /><Relationship Id="rId171" Type="http://schemas.openxmlformats.org/officeDocument/2006/relationships/tags" Target="../tags/tag171.xml" /><Relationship Id="rId192" Type="http://schemas.openxmlformats.org/officeDocument/2006/relationships/tags" Target="../tags/tag192.xml" /><Relationship Id="rId206" Type="http://schemas.openxmlformats.org/officeDocument/2006/relationships/tags" Target="../tags/tag206.xml" /><Relationship Id="rId227" Type="http://schemas.openxmlformats.org/officeDocument/2006/relationships/tags" Target="../tags/tag227.xml" /><Relationship Id="rId248" Type="http://schemas.openxmlformats.org/officeDocument/2006/relationships/tags" Target="../tags/tag248.xml" /><Relationship Id="rId269" Type="http://schemas.openxmlformats.org/officeDocument/2006/relationships/tags" Target="../tags/tag269.xml" /><Relationship Id="rId12" Type="http://schemas.openxmlformats.org/officeDocument/2006/relationships/tags" Target="../tags/tag12.xml" /><Relationship Id="rId33" Type="http://schemas.openxmlformats.org/officeDocument/2006/relationships/tags" Target="../tags/tag33.xml" /><Relationship Id="rId108" Type="http://schemas.openxmlformats.org/officeDocument/2006/relationships/tags" Target="../tags/tag108.xml" /><Relationship Id="rId129" Type="http://schemas.openxmlformats.org/officeDocument/2006/relationships/tags" Target="../tags/tag129.xml" /><Relationship Id="rId280" Type="http://schemas.openxmlformats.org/officeDocument/2006/relationships/tags" Target="../tags/tag280.xml" /><Relationship Id="rId54" Type="http://schemas.openxmlformats.org/officeDocument/2006/relationships/tags" Target="../tags/tag54.xml" /><Relationship Id="rId75" Type="http://schemas.openxmlformats.org/officeDocument/2006/relationships/tags" Target="../tags/tag75.xml" /><Relationship Id="rId96" Type="http://schemas.openxmlformats.org/officeDocument/2006/relationships/tags" Target="../tags/tag96.xml" /><Relationship Id="rId140" Type="http://schemas.openxmlformats.org/officeDocument/2006/relationships/tags" Target="../tags/tag140.xml" /><Relationship Id="rId161" Type="http://schemas.openxmlformats.org/officeDocument/2006/relationships/tags" Target="../tags/tag161.xml" /><Relationship Id="rId182" Type="http://schemas.openxmlformats.org/officeDocument/2006/relationships/tags" Target="../tags/tag182.xml" /><Relationship Id="rId217" Type="http://schemas.openxmlformats.org/officeDocument/2006/relationships/tags" Target="../tags/tag217.xml" /><Relationship Id="rId6" Type="http://schemas.openxmlformats.org/officeDocument/2006/relationships/tags" Target="../tags/tag6.xml" /><Relationship Id="rId238" Type="http://schemas.openxmlformats.org/officeDocument/2006/relationships/tags" Target="../tags/tag238.xml" /><Relationship Id="rId259" Type="http://schemas.openxmlformats.org/officeDocument/2006/relationships/tags" Target="../tags/tag259.xml" /><Relationship Id="rId23" Type="http://schemas.openxmlformats.org/officeDocument/2006/relationships/tags" Target="../tags/tag23.xml" /><Relationship Id="rId119" Type="http://schemas.openxmlformats.org/officeDocument/2006/relationships/tags" Target="../tags/tag119.xml" /><Relationship Id="rId270" Type="http://schemas.openxmlformats.org/officeDocument/2006/relationships/tags" Target="../tags/tag270.xml" /><Relationship Id="rId291" Type="http://schemas.openxmlformats.org/officeDocument/2006/relationships/tags" Target="../tags/tag291.xml" /><Relationship Id="rId305" Type="http://schemas.openxmlformats.org/officeDocument/2006/relationships/tags" Target="../tags/tag305.xml" /><Relationship Id="rId44" Type="http://schemas.openxmlformats.org/officeDocument/2006/relationships/tags" Target="../tags/tag44.xml" /><Relationship Id="rId65" Type="http://schemas.openxmlformats.org/officeDocument/2006/relationships/tags" Target="../tags/tag65.xml" /><Relationship Id="rId86" Type="http://schemas.openxmlformats.org/officeDocument/2006/relationships/tags" Target="../tags/tag86.xml" /><Relationship Id="rId130" Type="http://schemas.openxmlformats.org/officeDocument/2006/relationships/tags" Target="../tags/tag130.xml" /><Relationship Id="rId151" Type="http://schemas.openxmlformats.org/officeDocument/2006/relationships/tags" Target="../tags/tag151.xml" /><Relationship Id="rId172" Type="http://schemas.openxmlformats.org/officeDocument/2006/relationships/tags" Target="../tags/tag172.xml" /><Relationship Id="rId193" Type="http://schemas.openxmlformats.org/officeDocument/2006/relationships/tags" Target="../tags/tag193.xml" /><Relationship Id="rId207" Type="http://schemas.openxmlformats.org/officeDocument/2006/relationships/tags" Target="../tags/tag207.xml" /><Relationship Id="rId228" Type="http://schemas.openxmlformats.org/officeDocument/2006/relationships/tags" Target="../tags/tag228.xml" /><Relationship Id="rId249" Type="http://schemas.openxmlformats.org/officeDocument/2006/relationships/tags" Target="../tags/tag249.xml" /><Relationship Id="rId13" Type="http://schemas.openxmlformats.org/officeDocument/2006/relationships/tags" Target="../tags/tag13.xml" /><Relationship Id="rId109" Type="http://schemas.openxmlformats.org/officeDocument/2006/relationships/tags" Target="../tags/tag109.xml" /><Relationship Id="rId260" Type="http://schemas.openxmlformats.org/officeDocument/2006/relationships/tags" Target="../tags/tag260.xml" /><Relationship Id="rId281" Type="http://schemas.openxmlformats.org/officeDocument/2006/relationships/tags" Target="../tags/tag281.xml" /><Relationship Id="rId34" Type="http://schemas.openxmlformats.org/officeDocument/2006/relationships/tags" Target="../tags/tag34.xml" /><Relationship Id="rId55" Type="http://schemas.openxmlformats.org/officeDocument/2006/relationships/tags" Target="../tags/tag55.xml" /><Relationship Id="rId76" Type="http://schemas.openxmlformats.org/officeDocument/2006/relationships/tags" Target="../tags/tag76.xml" /><Relationship Id="rId97" Type="http://schemas.openxmlformats.org/officeDocument/2006/relationships/tags" Target="../tags/tag97.xml" /><Relationship Id="rId120" Type="http://schemas.openxmlformats.org/officeDocument/2006/relationships/tags" Target="../tags/tag120.xml" /><Relationship Id="rId141" Type="http://schemas.openxmlformats.org/officeDocument/2006/relationships/tags" Target="../tags/tag141.xml" /><Relationship Id="rId7" Type="http://schemas.openxmlformats.org/officeDocument/2006/relationships/tags" Target="../tags/tag7.xml" /><Relationship Id="rId162" Type="http://schemas.openxmlformats.org/officeDocument/2006/relationships/tags" Target="../tags/tag162.xml" /><Relationship Id="rId183" Type="http://schemas.openxmlformats.org/officeDocument/2006/relationships/tags" Target="../tags/tag183.xml" /><Relationship Id="rId218" Type="http://schemas.openxmlformats.org/officeDocument/2006/relationships/tags" Target="../tags/tag218.xml" /><Relationship Id="rId239" Type="http://schemas.openxmlformats.org/officeDocument/2006/relationships/tags" Target="../tags/tag239.xml" /><Relationship Id="rId250" Type="http://schemas.openxmlformats.org/officeDocument/2006/relationships/tags" Target="../tags/tag250.xml" /><Relationship Id="rId271" Type="http://schemas.openxmlformats.org/officeDocument/2006/relationships/tags" Target="../tags/tag271.xml" /><Relationship Id="rId292" Type="http://schemas.openxmlformats.org/officeDocument/2006/relationships/tags" Target="../tags/tag292.xml" /><Relationship Id="rId306" Type="http://schemas.openxmlformats.org/officeDocument/2006/relationships/tags" Target="../tags/tag306.xml" /><Relationship Id="rId24" Type="http://schemas.openxmlformats.org/officeDocument/2006/relationships/tags" Target="../tags/tag24.xml" /><Relationship Id="rId40" Type="http://schemas.openxmlformats.org/officeDocument/2006/relationships/tags" Target="../tags/tag40.xml" /><Relationship Id="rId45" Type="http://schemas.openxmlformats.org/officeDocument/2006/relationships/tags" Target="../tags/tag45.xml" /><Relationship Id="rId66" Type="http://schemas.openxmlformats.org/officeDocument/2006/relationships/tags" Target="../tags/tag66.xml" /><Relationship Id="rId87" Type="http://schemas.openxmlformats.org/officeDocument/2006/relationships/tags" Target="../tags/tag87.xml" /><Relationship Id="rId110" Type="http://schemas.openxmlformats.org/officeDocument/2006/relationships/tags" Target="../tags/tag110.xml" /><Relationship Id="rId115" Type="http://schemas.openxmlformats.org/officeDocument/2006/relationships/tags" Target="../tags/tag115.xml" /><Relationship Id="rId131" Type="http://schemas.openxmlformats.org/officeDocument/2006/relationships/tags" Target="../tags/tag131.xml" /><Relationship Id="rId136" Type="http://schemas.openxmlformats.org/officeDocument/2006/relationships/tags" Target="../tags/tag136.xml" /><Relationship Id="rId157" Type="http://schemas.openxmlformats.org/officeDocument/2006/relationships/tags" Target="../tags/tag157.xml" /><Relationship Id="rId178" Type="http://schemas.openxmlformats.org/officeDocument/2006/relationships/tags" Target="../tags/tag178.xml" /><Relationship Id="rId301" Type="http://schemas.openxmlformats.org/officeDocument/2006/relationships/tags" Target="../tags/tag301.xml" /><Relationship Id="rId61" Type="http://schemas.openxmlformats.org/officeDocument/2006/relationships/tags" Target="../tags/tag61.xml" /><Relationship Id="rId82" Type="http://schemas.openxmlformats.org/officeDocument/2006/relationships/tags" Target="../tags/tag82.xml" /><Relationship Id="rId152" Type="http://schemas.openxmlformats.org/officeDocument/2006/relationships/tags" Target="../tags/tag152.xml" /><Relationship Id="rId173" Type="http://schemas.openxmlformats.org/officeDocument/2006/relationships/tags" Target="../tags/tag173.xml" /><Relationship Id="rId194" Type="http://schemas.openxmlformats.org/officeDocument/2006/relationships/tags" Target="../tags/tag194.xml" /><Relationship Id="rId199" Type="http://schemas.openxmlformats.org/officeDocument/2006/relationships/tags" Target="../tags/tag199.xml" /><Relationship Id="rId203" Type="http://schemas.openxmlformats.org/officeDocument/2006/relationships/tags" Target="../tags/tag203.xml" /><Relationship Id="rId208" Type="http://schemas.openxmlformats.org/officeDocument/2006/relationships/tags" Target="../tags/tag208.xml" /><Relationship Id="rId229" Type="http://schemas.openxmlformats.org/officeDocument/2006/relationships/tags" Target="../tags/tag229.xml" /><Relationship Id="rId19" Type="http://schemas.openxmlformats.org/officeDocument/2006/relationships/tags" Target="../tags/tag19.xml" /><Relationship Id="rId224" Type="http://schemas.openxmlformats.org/officeDocument/2006/relationships/tags" Target="../tags/tag224.xml" /><Relationship Id="rId240" Type="http://schemas.openxmlformats.org/officeDocument/2006/relationships/tags" Target="../tags/tag240.xml" /><Relationship Id="rId245" Type="http://schemas.openxmlformats.org/officeDocument/2006/relationships/tags" Target="../tags/tag245.xml" /><Relationship Id="rId261" Type="http://schemas.openxmlformats.org/officeDocument/2006/relationships/tags" Target="../tags/tag261.xml" /><Relationship Id="rId266" Type="http://schemas.openxmlformats.org/officeDocument/2006/relationships/tags" Target="../tags/tag266.xml" /><Relationship Id="rId287" Type="http://schemas.openxmlformats.org/officeDocument/2006/relationships/tags" Target="../tags/tag287.xml" /><Relationship Id="rId14" Type="http://schemas.openxmlformats.org/officeDocument/2006/relationships/tags" Target="../tags/tag14.xml" /><Relationship Id="rId30" Type="http://schemas.openxmlformats.org/officeDocument/2006/relationships/tags" Target="../tags/tag30.xml" /><Relationship Id="rId35" Type="http://schemas.openxmlformats.org/officeDocument/2006/relationships/tags" Target="../tags/tag35.xml" /><Relationship Id="rId56" Type="http://schemas.openxmlformats.org/officeDocument/2006/relationships/tags" Target="../tags/tag56.xml" /><Relationship Id="rId77" Type="http://schemas.openxmlformats.org/officeDocument/2006/relationships/tags" Target="../tags/tag77.xml" /><Relationship Id="rId100" Type="http://schemas.openxmlformats.org/officeDocument/2006/relationships/tags" Target="../tags/tag100.xml" /><Relationship Id="rId105" Type="http://schemas.openxmlformats.org/officeDocument/2006/relationships/tags" Target="../tags/tag105.xml" /><Relationship Id="rId126" Type="http://schemas.openxmlformats.org/officeDocument/2006/relationships/tags" Target="../tags/tag126.xml" /><Relationship Id="rId147" Type="http://schemas.openxmlformats.org/officeDocument/2006/relationships/tags" Target="../tags/tag147.xml" /><Relationship Id="rId168" Type="http://schemas.openxmlformats.org/officeDocument/2006/relationships/tags" Target="../tags/tag168.xml" /><Relationship Id="rId282" Type="http://schemas.openxmlformats.org/officeDocument/2006/relationships/tags" Target="../tags/tag282.xml" /><Relationship Id="rId8" Type="http://schemas.openxmlformats.org/officeDocument/2006/relationships/tags" Target="../tags/tag8.xml" /><Relationship Id="rId51" Type="http://schemas.openxmlformats.org/officeDocument/2006/relationships/tags" Target="../tags/tag51.xml" /><Relationship Id="rId72" Type="http://schemas.openxmlformats.org/officeDocument/2006/relationships/tags" Target="../tags/tag72.xml" /><Relationship Id="rId93" Type="http://schemas.openxmlformats.org/officeDocument/2006/relationships/tags" Target="../tags/tag93.xml" /><Relationship Id="rId98" Type="http://schemas.openxmlformats.org/officeDocument/2006/relationships/tags" Target="../tags/tag98.xml" /><Relationship Id="rId121" Type="http://schemas.openxmlformats.org/officeDocument/2006/relationships/tags" Target="../tags/tag121.xml" /><Relationship Id="rId142" Type="http://schemas.openxmlformats.org/officeDocument/2006/relationships/tags" Target="../tags/tag142.xml" /><Relationship Id="rId163" Type="http://schemas.openxmlformats.org/officeDocument/2006/relationships/tags" Target="../tags/tag163.xml" /><Relationship Id="rId184" Type="http://schemas.openxmlformats.org/officeDocument/2006/relationships/tags" Target="../tags/tag184.xml" /><Relationship Id="rId189" Type="http://schemas.openxmlformats.org/officeDocument/2006/relationships/tags" Target="../tags/tag189.xml" /><Relationship Id="rId219" Type="http://schemas.openxmlformats.org/officeDocument/2006/relationships/tags" Target="../tags/tag219.xml" /><Relationship Id="rId3" Type="http://schemas.openxmlformats.org/officeDocument/2006/relationships/tags" Target="../tags/tag3.xml" /><Relationship Id="rId214" Type="http://schemas.openxmlformats.org/officeDocument/2006/relationships/tags" Target="../tags/tag214.xml" /><Relationship Id="rId230" Type="http://schemas.openxmlformats.org/officeDocument/2006/relationships/tags" Target="../tags/tag230.xml" /><Relationship Id="rId235" Type="http://schemas.openxmlformats.org/officeDocument/2006/relationships/tags" Target="../tags/tag235.xml" /><Relationship Id="rId251" Type="http://schemas.openxmlformats.org/officeDocument/2006/relationships/tags" Target="../tags/tag251.xml" /><Relationship Id="rId256" Type="http://schemas.openxmlformats.org/officeDocument/2006/relationships/tags" Target="../tags/tag256.xml" /><Relationship Id="rId277" Type="http://schemas.openxmlformats.org/officeDocument/2006/relationships/tags" Target="../tags/tag277.xml" /><Relationship Id="rId298" Type="http://schemas.openxmlformats.org/officeDocument/2006/relationships/tags" Target="../tags/tag298.xml" /><Relationship Id="rId25" Type="http://schemas.openxmlformats.org/officeDocument/2006/relationships/tags" Target="../tags/tag25.xml" /><Relationship Id="rId46" Type="http://schemas.openxmlformats.org/officeDocument/2006/relationships/tags" Target="../tags/tag46.xml" /><Relationship Id="rId67" Type="http://schemas.openxmlformats.org/officeDocument/2006/relationships/tags" Target="../tags/tag67.xml" /><Relationship Id="rId116" Type="http://schemas.openxmlformats.org/officeDocument/2006/relationships/tags" Target="../tags/tag116.xml" /><Relationship Id="rId137" Type="http://schemas.openxmlformats.org/officeDocument/2006/relationships/tags" Target="../tags/tag137.xml" /><Relationship Id="rId158" Type="http://schemas.openxmlformats.org/officeDocument/2006/relationships/tags" Target="../tags/tag158.xml" /><Relationship Id="rId272" Type="http://schemas.openxmlformats.org/officeDocument/2006/relationships/tags" Target="../tags/tag272.xml" /><Relationship Id="rId293" Type="http://schemas.openxmlformats.org/officeDocument/2006/relationships/tags" Target="../tags/tag293.xml" /><Relationship Id="rId302" Type="http://schemas.openxmlformats.org/officeDocument/2006/relationships/tags" Target="../tags/tag302.xml" /><Relationship Id="rId307" Type="http://schemas.openxmlformats.org/officeDocument/2006/relationships/tags" Target="../tags/tag307.xml" /><Relationship Id="rId20" Type="http://schemas.openxmlformats.org/officeDocument/2006/relationships/tags" Target="../tags/tag20.xml" /><Relationship Id="rId41" Type="http://schemas.openxmlformats.org/officeDocument/2006/relationships/tags" Target="../tags/tag41.xml" /><Relationship Id="rId62" Type="http://schemas.openxmlformats.org/officeDocument/2006/relationships/tags" Target="../tags/tag62.xml" /><Relationship Id="rId83" Type="http://schemas.openxmlformats.org/officeDocument/2006/relationships/tags" Target="../tags/tag83.xml" /><Relationship Id="rId88" Type="http://schemas.openxmlformats.org/officeDocument/2006/relationships/tags" Target="../tags/tag88.xml" /><Relationship Id="rId111" Type="http://schemas.openxmlformats.org/officeDocument/2006/relationships/tags" Target="../tags/tag111.xml" /><Relationship Id="rId132" Type="http://schemas.openxmlformats.org/officeDocument/2006/relationships/tags" Target="../tags/tag132.xml" /><Relationship Id="rId153" Type="http://schemas.openxmlformats.org/officeDocument/2006/relationships/tags" Target="../tags/tag153.xml" /><Relationship Id="rId174" Type="http://schemas.openxmlformats.org/officeDocument/2006/relationships/tags" Target="../tags/tag174.xml" /><Relationship Id="rId179" Type="http://schemas.openxmlformats.org/officeDocument/2006/relationships/tags" Target="../tags/tag179.xml" /><Relationship Id="rId195" Type="http://schemas.openxmlformats.org/officeDocument/2006/relationships/tags" Target="../tags/tag195.xml" /><Relationship Id="rId209" Type="http://schemas.openxmlformats.org/officeDocument/2006/relationships/tags" Target="../tags/tag209.xml" /><Relationship Id="rId190" Type="http://schemas.openxmlformats.org/officeDocument/2006/relationships/tags" Target="../tags/tag190.xml" /><Relationship Id="rId204" Type="http://schemas.openxmlformats.org/officeDocument/2006/relationships/tags" Target="../tags/tag204.xml" /><Relationship Id="rId220" Type="http://schemas.openxmlformats.org/officeDocument/2006/relationships/tags" Target="../tags/tag220.xml" /><Relationship Id="rId225" Type="http://schemas.openxmlformats.org/officeDocument/2006/relationships/tags" Target="../tags/tag225.xml" /><Relationship Id="rId241" Type="http://schemas.openxmlformats.org/officeDocument/2006/relationships/tags" Target="../tags/tag241.xml" /><Relationship Id="rId246" Type="http://schemas.openxmlformats.org/officeDocument/2006/relationships/tags" Target="../tags/tag246.xml" /><Relationship Id="rId267" Type="http://schemas.openxmlformats.org/officeDocument/2006/relationships/tags" Target="../tags/tag267.xml" /><Relationship Id="rId288" Type="http://schemas.openxmlformats.org/officeDocument/2006/relationships/tags" Target="../tags/tag288.xml" /><Relationship Id="rId15" Type="http://schemas.openxmlformats.org/officeDocument/2006/relationships/tags" Target="../tags/tag15.xml" /><Relationship Id="rId36" Type="http://schemas.openxmlformats.org/officeDocument/2006/relationships/tags" Target="../tags/tag36.xml" /><Relationship Id="rId57" Type="http://schemas.openxmlformats.org/officeDocument/2006/relationships/tags" Target="../tags/tag57.xml" /><Relationship Id="rId106" Type="http://schemas.openxmlformats.org/officeDocument/2006/relationships/tags" Target="../tags/tag106.xml" /><Relationship Id="rId127" Type="http://schemas.openxmlformats.org/officeDocument/2006/relationships/tags" Target="../tags/tag127.xml" /><Relationship Id="rId262" Type="http://schemas.openxmlformats.org/officeDocument/2006/relationships/tags" Target="../tags/tag262.xml" /><Relationship Id="rId283" Type="http://schemas.openxmlformats.org/officeDocument/2006/relationships/tags" Target="../tags/tag283.xml" /><Relationship Id="rId10" Type="http://schemas.openxmlformats.org/officeDocument/2006/relationships/tags" Target="../tags/tag10.xml" /><Relationship Id="rId31" Type="http://schemas.openxmlformats.org/officeDocument/2006/relationships/tags" Target="../tags/tag31.xml" /><Relationship Id="rId52" Type="http://schemas.openxmlformats.org/officeDocument/2006/relationships/tags" Target="../tags/tag52.xml" /><Relationship Id="rId73" Type="http://schemas.openxmlformats.org/officeDocument/2006/relationships/tags" Target="../tags/tag73.xml" /><Relationship Id="rId78" Type="http://schemas.openxmlformats.org/officeDocument/2006/relationships/tags" Target="../tags/tag78.xml" /><Relationship Id="rId94" Type="http://schemas.openxmlformats.org/officeDocument/2006/relationships/tags" Target="../tags/tag94.xml" /><Relationship Id="rId99" Type="http://schemas.openxmlformats.org/officeDocument/2006/relationships/tags" Target="../tags/tag99.xml" /><Relationship Id="rId101" Type="http://schemas.openxmlformats.org/officeDocument/2006/relationships/tags" Target="../tags/tag101.xml" /><Relationship Id="rId122" Type="http://schemas.openxmlformats.org/officeDocument/2006/relationships/tags" Target="../tags/tag122.xml" /><Relationship Id="rId143" Type="http://schemas.openxmlformats.org/officeDocument/2006/relationships/tags" Target="../tags/tag143.xml" /><Relationship Id="rId148" Type="http://schemas.openxmlformats.org/officeDocument/2006/relationships/tags" Target="../tags/tag148.xml" /><Relationship Id="rId164" Type="http://schemas.openxmlformats.org/officeDocument/2006/relationships/tags" Target="../tags/tag164.xml" /><Relationship Id="rId169" Type="http://schemas.openxmlformats.org/officeDocument/2006/relationships/tags" Target="../tags/tag169.xml" /><Relationship Id="rId185" Type="http://schemas.openxmlformats.org/officeDocument/2006/relationships/tags" Target="../tags/tag185.xml" /><Relationship Id="rId4" Type="http://schemas.openxmlformats.org/officeDocument/2006/relationships/tags" Target="../tags/tag4.xml" /><Relationship Id="rId9" Type="http://schemas.openxmlformats.org/officeDocument/2006/relationships/tags" Target="../tags/tag9.xml" /><Relationship Id="rId180" Type="http://schemas.openxmlformats.org/officeDocument/2006/relationships/tags" Target="../tags/tag180.xml" /><Relationship Id="rId210" Type="http://schemas.openxmlformats.org/officeDocument/2006/relationships/tags" Target="../tags/tag210.xml" /><Relationship Id="rId215" Type="http://schemas.openxmlformats.org/officeDocument/2006/relationships/tags" Target="../tags/tag215.xml" /><Relationship Id="rId236" Type="http://schemas.openxmlformats.org/officeDocument/2006/relationships/tags" Target="../tags/tag236.xml" /><Relationship Id="rId257" Type="http://schemas.openxmlformats.org/officeDocument/2006/relationships/tags" Target="../tags/tag257.xml" /><Relationship Id="rId278" Type="http://schemas.openxmlformats.org/officeDocument/2006/relationships/tags" Target="../tags/tag278.xml" /><Relationship Id="rId26" Type="http://schemas.openxmlformats.org/officeDocument/2006/relationships/tags" Target="../tags/tag26.xml" /><Relationship Id="rId231" Type="http://schemas.openxmlformats.org/officeDocument/2006/relationships/tags" Target="../tags/tag231.xml" /><Relationship Id="rId252" Type="http://schemas.openxmlformats.org/officeDocument/2006/relationships/tags" Target="../tags/tag252.xml" /><Relationship Id="rId273" Type="http://schemas.openxmlformats.org/officeDocument/2006/relationships/tags" Target="../tags/tag273.xml" /><Relationship Id="rId294" Type="http://schemas.openxmlformats.org/officeDocument/2006/relationships/tags" Target="../tags/tag294.xml" /><Relationship Id="rId308" Type="http://schemas.openxmlformats.org/officeDocument/2006/relationships/tags" Target="../tags/tag308.xml" /><Relationship Id="rId47" Type="http://schemas.openxmlformats.org/officeDocument/2006/relationships/tags" Target="../tags/tag47.xml" /><Relationship Id="rId68" Type="http://schemas.openxmlformats.org/officeDocument/2006/relationships/tags" Target="../tags/tag68.xml" /><Relationship Id="rId89" Type="http://schemas.openxmlformats.org/officeDocument/2006/relationships/tags" Target="../tags/tag89.xml" /><Relationship Id="rId112" Type="http://schemas.openxmlformats.org/officeDocument/2006/relationships/tags" Target="../tags/tag112.xml" /><Relationship Id="rId133" Type="http://schemas.openxmlformats.org/officeDocument/2006/relationships/tags" Target="../tags/tag133.xml" /><Relationship Id="rId154" Type="http://schemas.openxmlformats.org/officeDocument/2006/relationships/tags" Target="../tags/tag154.xml" /><Relationship Id="rId175" Type="http://schemas.openxmlformats.org/officeDocument/2006/relationships/tags" Target="../tags/tag175.xml" /><Relationship Id="rId196" Type="http://schemas.openxmlformats.org/officeDocument/2006/relationships/tags" Target="../tags/tag196.xml" /><Relationship Id="rId200" Type="http://schemas.openxmlformats.org/officeDocument/2006/relationships/tags" Target="../tags/tag200.xml" /><Relationship Id="rId16" Type="http://schemas.openxmlformats.org/officeDocument/2006/relationships/tags" Target="../tags/tag16.xml" /><Relationship Id="rId221" Type="http://schemas.openxmlformats.org/officeDocument/2006/relationships/tags" Target="../tags/tag221.xml" /><Relationship Id="rId242" Type="http://schemas.openxmlformats.org/officeDocument/2006/relationships/tags" Target="../tags/tag242.xml" /><Relationship Id="rId263" Type="http://schemas.openxmlformats.org/officeDocument/2006/relationships/tags" Target="../tags/tag263.xml" /><Relationship Id="rId284" Type="http://schemas.openxmlformats.org/officeDocument/2006/relationships/tags" Target="../tags/tag284.xml" /><Relationship Id="rId37" Type="http://schemas.openxmlformats.org/officeDocument/2006/relationships/tags" Target="../tags/tag37.xml" /><Relationship Id="rId58" Type="http://schemas.openxmlformats.org/officeDocument/2006/relationships/tags" Target="../tags/tag58.xml" /><Relationship Id="rId79" Type="http://schemas.openxmlformats.org/officeDocument/2006/relationships/tags" Target="../tags/tag79.xml" /><Relationship Id="rId102" Type="http://schemas.openxmlformats.org/officeDocument/2006/relationships/tags" Target="../tags/tag102.xml" /><Relationship Id="rId123" Type="http://schemas.openxmlformats.org/officeDocument/2006/relationships/tags" Target="../tags/tag123.xml" /><Relationship Id="rId144" Type="http://schemas.openxmlformats.org/officeDocument/2006/relationships/tags" Target="../tags/tag144.xml" /><Relationship Id="rId90" Type="http://schemas.openxmlformats.org/officeDocument/2006/relationships/tags" Target="../tags/tag90.xml" /><Relationship Id="rId165" Type="http://schemas.openxmlformats.org/officeDocument/2006/relationships/tags" Target="../tags/tag165.xml" /><Relationship Id="rId186" Type="http://schemas.openxmlformats.org/officeDocument/2006/relationships/tags" Target="../tags/tag186.xml" /><Relationship Id="rId211" Type="http://schemas.openxmlformats.org/officeDocument/2006/relationships/tags" Target="../tags/tag211.xml" /><Relationship Id="rId232" Type="http://schemas.openxmlformats.org/officeDocument/2006/relationships/tags" Target="../tags/tag232.xml" /><Relationship Id="rId253" Type="http://schemas.openxmlformats.org/officeDocument/2006/relationships/tags" Target="../tags/tag253.xml" /><Relationship Id="rId274" Type="http://schemas.openxmlformats.org/officeDocument/2006/relationships/tags" Target="../tags/tag274.xml" /><Relationship Id="rId295" Type="http://schemas.openxmlformats.org/officeDocument/2006/relationships/tags" Target="../tags/tag295.xml" /><Relationship Id="rId309" Type="http://schemas.openxmlformats.org/officeDocument/2006/relationships/slideLayout" Target="../slideLayouts/slideLayout7.xml" /><Relationship Id="rId27" Type="http://schemas.openxmlformats.org/officeDocument/2006/relationships/tags" Target="../tags/tag27.xml" /><Relationship Id="rId48" Type="http://schemas.openxmlformats.org/officeDocument/2006/relationships/tags" Target="../tags/tag48.xml" /><Relationship Id="rId69" Type="http://schemas.openxmlformats.org/officeDocument/2006/relationships/tags" Target="../tags/tag69.xml" /><Relationship Id="rId113" Type="http://schemas.openxmlformats.org/officeDocument/2006/relationships/tags" Target="../tags/tag113.xml" /><Relationship Id="rId134" Type="http://schemas.openxmlformats.org/officeDocument/2006/relationships/tags" Target="../tags/tag134.xml" /><Relationship Id="rId80" Type="http://schemas.openxmlformats.org/officeDocument/2006/relationships/tags" Target="../tags/tag80.xml" /><Relationship Id="rId155" Type="http://schemas.openxmlformats.org/officeDocument/2006/relationships/tags" Target="../tags/tag155.xml" /><Relationship Id="rId176" Type="http://schemas.openxmlformats.org/officeDocument/2006/relationships/tags" Target="../tags/tag176.xml" /><Relationship Id="rId197" Type="http://schemas.openxmlformats.org/officeDocument/2006/relationships/tags" Target="../tags/tag197.xml" /><Relationship Id="rId201" Type="http://schemas.openxmlformats.org/officeDocument/2006/relationships/tags" Target="../tags/tag201.xml" /><Relationship Id="rId222" Type="http://schemas.openxmlformats.org/officeDocument/2006/relationships/tags" Target="../tags/tag222.xml" /><Relationship Id="rId243" Type="http://schemas.openxmlformats.org/officeDocument/2006/relationships/tags" Target="../tags/tag243.xml" /><Relationship Id="rId264" Type="http://schemas.openxmlformats.org/officeDocument/2006/relationships/tags" Target="../tags/tag264.xml" /><Relationship Id="rId285" Type="http://schemas.openxmlformats.org/officeDocument/2006/relationships/tags" Target="../tags/tag285.xml" /><Relationship Id="rId17" Type="http://schemas.openxmlformats.org/officeDocument/2006/relationships/tags" Target="../tags/tag17.xml" /><Relationship Id="rId38" Type="http://schemas.openxmlformats.org/officeDocument/2006/relationships/tags" Target="../tags/tag38.xml" /><Relationship Id="rId59" Type="http://schemas.openxmlformats.org/officeDocument/2006/relationships/tags" Target="../tags/tag59.xml" /><Relationship Id="rId103" Type="http://schemas.openxmlformats.org/officeDocument/2006/relationships/tags" Target="../tags/tag103.xml" /><Relationship Id="rId124" Type="http://schemas.openxmlformats.org/officeDocument/2006/relationships/tags" Target="../tags/tag124.xml" /><Relationship Id="rId70" Type="http://schemas.openxmlformats.org/officeDocument/2006/relationships/tags" Target="../tags/tag70.xml" /><Relationship Id="rId91" Type="http://schemas.openxmlformats.org/officeDocument/2006/relationships/tags" Target="../tags/tag91.xml" /><Relationship Id="rId145" Type="http://schemas.openxmlformats.org/officeDocument/2006/relationships/tags" Target="../tags/tag145.xml" /><Relationship Id="rId166" Type="http://schemas.openxmlformats.org/officeDocument/2006/relationships/tags" Target="../tags/tag166.xml" /><Relationship Id="rId187" Type="http://schemas.openxmlformats.org/officeDocument/2006/relationships/tags" Target="../tags/tag187.xml" /><Relationship Id="rId1" Type="http://schemas.openxmlformats.org/officeDocument/2006/relationships/tags" Target="../tags/tag1.xml" /><Relationship Id="rId212" Type="http://schemas.openxmlformats.org/officeDocument/2006/relationships/tags" Target="../tags/tag212.xml" /><Relationship Id="rId233" Type="http://schemas.openxmlformats.org/officeDocument/2006/relationships/tags" Target="../tags/tag233.xml" /><Relationship Id="rId254" Type="http://schemas.openxmlformats.org/officeDocument/2006/relationships/tags" Target="../tags/tag254.xml" /><Relationship Id="rId28" Type="http://schemas.openxmlformats.org/officeDocument/2006/relationships/tags" Target="../tags/tag28.xml" /><Relationship Id="rId49" Type="http://schemas.openxmlformats.org/officeDocument/2006/relationships/tags" Target="../tags/tag49.xml" /><Relationship Id="rId114" Type="http://schemas.openxmlformats.org/officeDocument/2006/relationships/tags" Target="../tags/tag114.xml" /><Relationship Id="rId275" Type="http://schemas.openxmlformats.org/officeDocument/2006/relationships/tags" Target="../tags/tag275.xml" /><Relationship Id="rId296" Type="http://schemas.openxmlformats.org/officeDocument/2006/relationships/tags" Target="../tags/tag296.xml" /><Relationship Id="rId300" Type="http://schemas.openxmlformats.org/officeDocument/2006/relationships/tags" Target="../tags/tag300.xml" /><Relationship Id="rId60" Type="http://schemas.openxmlformats.org/officeDocument/2006/relationships/tags" Target="../tags/tag60.xml" /><Relationship Id="rId81" Type="http://schemas.openxmlformats.org/officeDocument/2006/relationships/tags" Target="../tags/tag81.xml" /><Relationship Id="rId135" Type="http://schemas.openxmlformats.org/officeDocument/2006/relationships/tags" Target="../tags/tag135.xml" /><Relationship Id="rId156" Type="http://schemas.openxmlformats.org/officeDocument/2006/relationships/tags" Target="../tags/tag156.xml" /><Relationship Id="rId177" Type="http://schemas.openxmlformats.org/officeDocument/2006/relationships/tags" Target="../tags/tag177.xml" /><Relationship Id="rId198" Type="http://schemas.openxmlformats.org/officeDocument/2006/relationships/tags" Target="../tags/tag198.xml" /><Relationship Id="rId202" Type="http://schemas.openxmlformats.org/officeDocument/2006/relationships/tags" Target="../tags/tag202.xml" /><Relationship Id="rId223" Type="http://schemas.openxmlformats.org/officeDocument/2006/relationships/tags" Target="../tags/tag223.xml" /><Relationship Id="rId244" Type="http://schemas.openxmlformats.org/officeDocument/2006/relationships/tags" Target="../tags/tag244.xml" /><Relationship Id="rId18" Type="http://schemas.openxmlformats.org/officeDocument/2006/relationships/tags" Target="../tags/tag18.xml" /><Relationship Id="rId39" Type="http://schemas.openxmlformats.org/officeDocument/2006/relationships/tags" Target="../tags/tag39.xml" /><Relationship Id="rId265" Type="http://schemas.openxmlformats.org/officeDocument/2006/relationships/tags" Target="../tags/tag265.xml" /><Relationship Id="rId286" Type="http://schemas.openxmlformats.org/officeDocument/2006/relationships/tags" Target="../tags/tag286.xml" /><Relationship Id="rId50" Type="http://schemas.openxmlformats.org/officeDocument/2006/relationships/tags" Target="../tags/tag50.xml" /><Relationship Id="rId104" Type="http://schemas.openxmlformats.org/officeDocument/2006/relationships/tags" Target="../tags/tag104.xml" /><Relationship Id="rId125" Type="http://schemas.openxmlformats.org/officeDocument/2006/relationships/tags" Target="../tags/tag125.xml" /><Relationship Id="rId146" Type="http://schemas.openxmlformats.org/officeDocument/2006/relationships/tags" Target="../tags/tag146.xml" /><Relationship Id="rId167" Type="http://schemas.openxmlformats.org/officeDocument/2006/relationships/tags" Target="../tags/tag167.xml" /><Relationship Id="rId188" Type="http://schemas.openxmlformats.org/officeDocument/2006/relationships/tags" Target="../tags/tag188.xml" /><Relationship Id="rId71" Type="http://schemas.openxmlformats.org/officeDocument/2006/relationships/tags" Target="../tags/tag71.xml" /><Relationship Id="rId92" Type="http://schemas.openxmlformats.org/officeDocument/2006/relationships/tags" Target="../tags/tag92.xml" /><Relationship Id="rId213" Type="http://schemas.openxmlformats.org/officeDocument/2006/relationships/tags" Target="../tags/tag213.xml" /><Relationship Id="rId234" Type="http://schemas.openxmlformats.org/officeDocument/2006/relationships/tags" Target="../tags/tag234.xml" /><Relationship Id="rId2" Type="http://schemas.openxmlformats.org/officeDocument/2006/relationships/tags" Target="../tags/tag2.xml" /><Relationship Id="rId29" Type="http://schemas.openxmlformats.org/officeDocument/2006/relationships/tags" Target="../tags/tag29.xml" /><Relationship Id="rId255" Type="http://schemas.openxmlformats.org/officeDocument/2006/relationships/tags" Target="../tags/tag255.xml" /><Relationship Id="rId276" Type="http://schemas.openxmlformats.org/officeDocument/2006/relationships/tags" Target="../tags/tag276.xml" /><Relationship Id="rId297" Type="http://schemas.openxmlformats.org/officeDocument/2006/relationships/tags" Target="../tags/tag29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SL_7a5d7e6cc2cf4340a9e762eb5489a4f1_BackgroundRectangle">
            <a:extLst>
              <a:ext uri="{FF2B5EF4-FFF2-40B4-BE49-F238E27FC236}">
                <a16:creationId xmlns:a16="http://schemas.microsoft.com/office/drawing/2014/main" id="{249A6C5B-B029-4030-8391-005AD2E2789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76337" y="744549"/>
            <a:ext cx="9069124" cy="793207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 dirty="0"/>
          </a:p>
        </p:txBody>
      </p:sp>
      <p:sp>
        <p:nvSpPr>
          <p:cNvPr id="62" name="OTLSHAPE_SL_b30f73eaecc643809b712e0dd16a73ee_BackgroundRectangle">
            <a:extLst>
              <a:ext uri="{FF2B5EF4-FFF2-40B4-BE49-F238E27FC236}">
                <a16:creationId xmlns:a16="http://schemas.microsoft.com/office/drawing/2014/main" id="{EC3206B6-9796-421D-94E0-BC2D6D319D7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76346" y="1561691"/>
            <a:ext cx="9069105" cy="1299897"/>
          </a:xfrm>
          <a:prstGeom prst="rect">
            <a:avLst/>
          </a:prstGeom>
          <a:solidFill>
            <a:schemeClr val="dk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 dirty="0"/>
          </a:p>
        </p:txBody>
      </p:sp>
      <p:cxnSp>
        <p:nvCxnSpPr>
          <p:cNvPr id="126" name="OTLSHAPE_G_00000000000000000000000000000000_ShapeBelow8">
            <a:extLst>
              <a:ext uri="{FF2B5EF4-FFF2-40B4-BE49-F238E27FC236}">
                <a16:creationId xmlns:a16="http://schemas.microsoft.com/office/drawing/2014/main" id="{4EE82A8D-53AB-4FF7-BF11-62CEFAD93107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6584066" y="797439"/>
            <a:ext cx="41120" cy="5918350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OTLSHAPE_SL_99ce1b51a3d5444396135eb827f1247e_BackgroundRectangle">
            <a:extLst>
              <a:ext uri="{FF2B5EF4-FFF2-40B4-BE49-F238E27FC236}">
                <a16:creationId xmlns:a16="http://schemas.microsoft.com/office/drawing/2014/main" id="{E96F2A3C-0452-4803-8D9F-58A31870EBC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69017" y="3984775"/>
            <a:ext cx="8646236" cy="498889"/>
          </a:xfrm>
          <a:prstGeom prst="rect">
            <a:avLst/>
          </a:prstGeom>
          <a:solidFill>
            <a:schemeClr val="dk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 dirty="0"/>
          </a:p>
        </p:txBody>
      </p:sp>
      <p:sp>
        <p:nvSpPr>
          <p:cNvPr id="4" name="OTLSHAPE_TB_00000000000000000000000000000000_LeftEndCaps">
            <a:extLst>
              <a:ext uri="{FF2B5EF4-FFF2-40B4-BE49-F238E27FC236}">
                <a16:creationId xmlns:a16="http://schemas.microsoft.com/office/drawing/2014/main" id="{0447535F-975E-4F05-86B1-00A3E7228C7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72984" y="468561"/>
            <a:ext cx="659385" cy="3074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998" b="1" spc="-17" dirty="0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6" name="OTLSHAPE_TB_00000000000000000000000000000000_ScaleContainer">
            <a:extLst>
              <a:ext uri="{FF2B5EF4-FFF2-40B4-BE49-F238E27FC236}">
                <a16:creationId xmlns:a16="http://schemas.microsoft.com/office/drawing/2014/main" id="{69D0274B-EE20-4659-BA4B-F3963105F9C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66460" y="557007"/>
            <a:ext cx="8666556" cy="175629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8" name="OTLSHAPE_SL_7a5d7e6cc2cf4340a9e762eb5489a4f1_HeaderRectangle">
            <a:extLst>
              <a:ext uri="{FF2B5EF4-FFF2-40B4-BE49-F238E27FC236}">
                <a16:creationId xmlns:a16="http://schemas.microsoft.com/office/drawing/2014/main" id="{C2FE3C6E-774E-4DAF-AD6A-3979CD89E52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76340" y="748003"/>
            <a:ext cx="417962" cy="782354"/>
          </a:xfrm>
          <a:prstGeom prst="rect">
            <a:avLst/>
          </a:prstGeom>
          <a:solidFill>
            <a:schemeClr val="accent1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cxnSp>
        <p:nvCxnSpPr>
          <p:cNvPr id="9" name="OTLSHAPE_G_00000000000000000000000000000000_ShapeBelow0">
            <a:extLst>
              <a:ext uri="{FF2B5EF4-FFF2-40B4-BE49-F238E27FC236}">
                <a16:creationId xmlns:a16="http://schemas.microsoft.com/office/drawing/2014/main" id="{1E61D883-B1AC-49FA-A38F-BAEF706572C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1772592" y="764423"/>
            <a:ext cx="44981" cy="5951366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G_00000000000000000000000000000000_ShapeBelow1">
            <a:extLst>
              <a:ext uri="{FF2B5EF4-FFF2-40B4-BE49-F238E27FC236}">
                <a16:creationId xmlns:a16="http://schemas.microsoft.com/office/drawing/2014/main" id="{1FB5707A-9310-4DCC-A320-516E84AA1CC0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8960411" y="976278"/>
            <a:ext cx="0" cy="5697441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G_00000000000000000000000000000000_ShapeBelow2">
            <a:extLst>
              <a:ext uri="{FF2B5EF4-FFF2-40B4-BE49-F238E27FC236}">
                <a16:creationId xmlns:a16="http://schemas.microsoft.com/office/drawing/2014/main" id="{AD552270-3464-4A43-A512-340639AF047B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2595454" y="788651"/>
            <a:ext cx="19022" cy="5951006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G_00000000000000000000000000000000_ShapeBelow3">
            <a:extLst>
              <a:ext uri="{FF2B5EF4-FFF2-40B4-BE49-F238E27FC236}">
                <a16:creationId xmlns:a16="http://schemas.microsoft.com/office/drawing/2014/main" id="{6FDBD9DE-2FEA-42D1-B5E4-F1A56F4EDFC8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3410037" y="827377"/>
            <a:ext cx="13547" cy="5846342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G_00000000000000000000000000000000_ShapeBelow4">
            <a:extLst>
              <a:ext uri="{FF2B5EF4-FFF2-40B4-BE49-F238E27FC236}">
                <a16:creationId xmlns:a16="http://schemas.microsoft.com/office/drawing/2014/main" id="{311D8308-FE2F-4218-94AA-1E6D9A00CFF0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8190566" y="961960"/>
            <a:ext cx="0" cy="5711759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G_00000000000000000000000000000000_ShapeBelow5">
            <a:extLst>
              <a:ext uri="{FF2B5EF4-FFF2-40B4-BE49-F238E27FC236}">
                <a16:creationId xmlns:a16="http://schemas.microsoft.com/office/drawing/2014/main" id="{E00761FF-30DE-4766-914D-5DA89BE0743C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4250035" y="788651"/>
            <a:ext cx="11430" cy="5885068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G_00000000000000000000000000000000_ShapeBelow6">
            <a:extLst>
              <a:ext uri="{FF2B5EF4-FFF2-40B4-BE49-F238E27FC236}">
                <a16:creationId xmlns:a16="http://schemas.microsoft.com/office/drawing/2014/main" id="{4BB8AC8D-99B0-41CC-9970-695ECBD4826B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5027777" y="788651"/>
            <a:ext cx="34573" cy="5885068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G_00000000000000000000000000000000_ShapeBelow7">
            <a:extLst>
              <a:ext uri="{FF2B5EF4-FFF2-40B4-BE49-F238E27FC236}">
                <a16:creationId xmlns:a16="http://schemas.microsoft.com/office/drawing/2014/main" id="{EE3B6C4A-3EB7-4C7C-B63F-5F4B532D1685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5786664" y="821115"/>
            <a:ext cx="10532" cy="5852604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G_00000000000000000000000000000000_ShapeBelow8">
            <a:extLst>
              <a:ext uri="{FF2B5EF4-FFF2-40B4-BE49-F238E27FC236}">
                <a16:creationId xmlns:a16="http://schemas.microsoft.com/office/drawing/2014/main" id="{3F60DBB2-BB6E-4D40-B11D-EFC2AA92F9C6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>
            <a:off x="7376071" y="836522"/>
            <a:ext cx="62482" cy="5837197"/>
          </a:xfrm>
          <a:prstGeom prst="line">
            <a:avLst/>
          </a:prstGeom>
          <a:ln w="7620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SLT_8fbe5658b7fd43c09155a9be0f04e739_Shape">
            <a:extLst>
              <a:ext uri="{FF2B5EF4-FFF2-40B4-BE49-F238E27FC236}">
                <a16:creationId xmlns:a16="http://schemas.microsoft.com/office/drawing/2014/main" id="{739683DF-DC6E-4BFA-B1A2-933979D70F4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464058" y="799423"/>
            <a:ext cx="26503" cy="106008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23" name="OTLSHAPE_SLT_8e1e388af9f641568a555405f81f813c_Shape">
            <a:extLst>
              <a:ext uri="{FF2B5EF4-FFF2-40B4-BE49-F238E27FC236}">
                <a16:creationId xmlns:a16="http://schemas.microsoft.com/office/drawing/2014/main" id="{D0C5D006-D396-416C-BE36-72B96B1B592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567374" y="938375"/>
            <a:ext cx="39753" cy="106008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26" name="OTLSHAPE_SL_7a5d7e6cc2cf4340a9e762eb5489a4f1_Header">
            <a:extLst>
              <a:ext uri="{FF2B5EF4-FFF2-40B4-BE49-F238E27FC236}">
                <a16:creationId xmlns:a16="http://schemas.microsoft.com/office/drawing/2014/main" id="{12D1F952-2CF3-437F-B0D6-2D0FBF845654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78026" y="1078235"/>
            <a:ext cx="390909" cy="194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153451"/>
                </a:solidFill>
                <a:latin typeface="Calibri" panose="020F0502020204030204" pitchFamily="34" charset="0"/>
              </a:rPr>
              <a:t>AFCON QUALIFIERS</a:t>
            </a:r>
          </a:p>
        </p:txBody>
      </p:sp>
      <p:sp>
        <p:nvSpPr>
          <p:cNvPr id="29" name="OTLSHAPE_TB_00000000000000000000000000000000_TimescaleInterval1">
            <a:extLst>
              <a:ext uri="{FF2B5EF4-FFF2-40B4-BE49-F238E27FC236}">
                <a16:creationId xmlns:a16="http://schemas.microsoft.com/office/drawing/2014/main" id="{A38B44A2-F99A-401E-A082-2770A9241B18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065404" y="606654"/>
            <a:ext cx="160840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0" name="OTLSHAPE_TB_00000000000000000000000000000000_TimescaleInterval2">
            <a:extLst>
              <a:ext uri="{FF2B5EF4-FFF2-40B4-BE49-F238E27FC236}">
                <a16:creationId xmlns:a16="http://schemas.microsoft.com/office/drawing/2014/main" id="{A64EF89A-1EE5-44A3-AFB8-DFBF31E8725E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839808" y="603824"/>
            <a:ext cx="187658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1" name="OTLSHAPE_TB_00000000000000000000000000000000_TimescaleInterval3">
            <a:extLst>
              <a:ext uri="{FF2B5EF4-FFF2-40B4-BE49-F238E27FC236}">
                <a16:creationId xmlns:a16="http://schemas.microsoft.com/office/drawing/2014/main" id="{99737E9B-E2F6-4DF5-A03F-0DE0AAB74279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2653618" y="596542"/>
            <a:ext cx="161219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2" name="OTLSHAPE_TB_00000000000000000000000000000000_TimescaleInterval4">
            <a:extLst>
              <a:ext uri="{FF2B5EF4-FFF2-40B4-BE49-F238E27FC236}">
                <a16:creationId xmlns:a16="http://schemas.microsoft.com/office/drawing/2014/main" id="{AA7D2518-CB5A-4683-8B30-152470921779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3423584" y="598479"/>
            <a:ext cx="196732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3" name="OTLSHAPE_TB_00000000000000000000000000000000_TimescaleInterval5">
            <a:extLst>
              <a:ext uri="{FF2B5EF4-FFF2-40B4-BE49-F238E27FC236}">
                <a16:creationId xmlns:a16="http://schemas.microsoft.com/office/drawing/2014/main" id="{24AA22C3-859B-4173-BC14-A03C0061AFB9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4261465" y="575922"/>
            <a:ext cx="246278" cy="1280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4" name="OTLSHAPE_TB_00000000000000000000000000000000_TimescaleInterval6">
            <a:extLst>
              <a:ext uri="{FF2B5EF4-FFF2-40B4-BE49-F238E27FC236}">
                <a16:creationId xmlns:a16="http://schemas.microsoft.com/office/drawing/2014/main" id="{48D8BB7C-6C0F-4CDD-A350-BFE331D26C22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062130" y="533632"/>
            <a:ext cx="331925" cy="2036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5" name="OTLSHAPE_TB_00000000000000000000000000000000_TimescaleInterval7">
            <a:extLst>
              <a:ext uri="{FF2B5EF4-FFF2-40B4-BE49-F238E27FC236}">
                <a16:creationId xmlns:a16="http://schemas.microsoft.com/office/drawing/2014/main" id="{F0F61B5B-9C04-43AF-83C5-1B427BF01FF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843563" y="576871"/>
            <a:ext cx="177033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6" name="OTLSHAPE_TB_00000000000000000000000000000000_TimescaleInterval8">
            <a:extLst>
              <a:ext uri="{FF2B5EF4-FFF2-40B4-BE49-F238E27FC236}">
                <a16:creationId xmlns:a16="http://schemas.microsoft.com/office/drawing/2014/main" id="{C22D6A1C-8B80-40A7-8C32-FB6F5137A66B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611926" y="587306"/>
            <a:ext cx="167716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  <a:endParaRPr lang="en-US" sz="627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B_00000000000000000000000000000000_TimescaleInterval9">
            <a:extLst>
              <a:ext uri="{FF2B5EF4-FFF2-40B4-BE49-F238E27FC236}">
                <a16:creationId xmlns:a16="http://schemas.microsoft.com/office/drawing/2014/main" id="{C6424503-4CB8-4892-A0F5-5406B63B098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438553" y="578724"/>
            <a:ext cx="154912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1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8" name="OTLSHAPE_TB_00000000000000000000000000000000_TimescaleInterval10">
            <a:extLst>
              <a:ext uri="{FF2B5EF4-FFF2-40B4-BE49-F238E27FC236}">
                <a16:creationId xmlns:a16="http://schemas.microsoft.com/office/drawing/2014/main" id="{66CC8345-8552-4099-B92B-D672E68B6BE8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8244933" y="593752"/>
            <a:ext cx="178998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46" name="OTLSHAPE_SLT_8fbe5658b7fd43c09155a9be0f04e739_Title">
            <a:extLst>
              <a:ext uri="{FF2B5EF4-FFF2-40B4-BE49-F238E27FC236}">
                <a16:creationId xmlns:a16="http://schemas.microsoft.com/office/drawing/2014/main" id="{8F2098DD-3EA8-4617-AE44-144BA62B14FF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541152" y="763438"/>
            <a:ext cx="907726" cy="1779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South Africa vs Ghana</a:t>
            </a:r>
          </a:p>
        </p:txBody>
      </p:sp>
      <p:sp>
        <p:nvSpPr>
          <p:cNvPr id="47" name="OTLSHAPE_SLT_8fbe5658b7fd43c09155a9be0f04e739_JoinedDate">
            <a:extLst>
              <a:ext uri="{FF2B5EF4-FFF2-40B4-BE49-F238E27FC236}">
                <a16:creationId xmlns:a16="http://schemas.microsoft.com/office/drawing/2014/main" id="{B0E60F96-8F6E-4079-B2AC-F8EF155FB42A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517044" y="812341"/>
            <a:ext cx="19876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Mar 25</a:t>
            </a:r>
          </a:p>
        </p:txBody>
      </p:sp>
      <p:sp>
        <p:nvSpPr>
          <p:cNvPr id="48" name="OTLSHAPE_SLT_8e1e388af9f641568a555405f81f813c_Title">
            <a:extLst>
              <a:ext uri="{FF2B5EF4-FFF2-40B4-BE49-F238E27FC236}">
                <a16:creationId xmlns:a16="http://schemas.microsoft.com/office/drawing/2014/main" id="{A3548945-2946-4DE0-9395-4B6512FCBDF8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612628" y="902392"/>
            <a:ext cx="934210" cy="1779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Ghana vs Sao Tome</a:t>
            </a:r>
          </a:p>
        </p:txBody>
      </p:sp>
      <p:sp>
        <p:nvSpPr>
          <p:cNvPr id="49" name="OTLSHAPE_SLT_8e1e388af9f641568a555405f81f813c_JoinedDate">
            <a:extLst>
              <a:ext uri="{FF2B5EF4-FFF2-40B4-BE49-F238E27FC236}">
                <a16:creationId xmlns:a16="http://schemas.microsoft.com/office/drawing/2014/main" id="{229A66DE-CC2C-4116-B969-C24A542EE49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2629391" y="966202"/>
            <a:ext cx="443917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Mar 28</a:t>
            </a:r>
          </a:p>
        </p:txBody>
      </p:sp>
      <p:cxnSp>
        <p:nvCxnSpPr>
          <p:cNvPr id="50" name="OTLSHAPE_TB_00000000000000000000000000000000_Separator1">
            <a:extLst>
              <a:ext uri="{FF2B5EF4-FFF2-40B4-BE49-F238E27FC236}">
                <a16:creationId xmlns:a16="http://schemas.microsoft.com/office/drawing/2014/main" id="{9B1ECF82-09EC-4D3D-BF34-4589A139F152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1763950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TB_00000000000000000000000000000000_Separator2">
            <a:extLst>
              <a:ext uri="{FF2B5EF4-FFF2-40B4-BE49-F238E27FC236}">
                <a16:creationId xmlns:a16="http://schemas.microsoft.com/office/drawing/2014/main" id="{8AD21696-5574-4AB0-BBFD-90E49D87CC4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2612785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B_00000000000000000000000000000000_Separator3">
            <a:extLst>
              <a:ext uri="{FF2B5EF4-FFF2-40B4-BE49-F238E27FC236}">
                <a16:creationId xmlns:a16="http://schemas.microsoft.com/office/drawing/2014/main" id="{C249397A-537D-4658-958C-28D84E9D83C1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2614476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4">
            <a:extLst>
              <a:ext uri="{FF2B5EF4-FFF2-40B4-BE49-F238E27FC236}">
                <a16:creationId xmlns:a16="http://schemas.microsoft.com/office/drawing/2014/main" id="{DC8BAFE7-2E3B-487C-94D0-75DCF39827D4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3399510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Separator5">
            <a:extLst>
              <a:ext uri="{FF2B5EF4-FFF2-40B4-BE49-F238E27FC236}">
                <a16:creationId xmlns:a16="http://schemas.microsoft.com/office/drawing/2014/main" id="{4A430A2E-B796-4054-A0F4-A81DA8B6467D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8962059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TB_00000000000000000000000000000000_Separator6">
            <a:extLst>
              <a:ext uri="{FF2B5EF4-FFF2-40B4-BE49-F238E27FC236}">
                <a16:creationId xmlns:a16="http://schemas.microsoft.com/office/drawing/2014/main" id="{FD560AD4-70B8-42E6-B904-176045A9CEEB}"/>
              </a:ext>
            </a:extLst>
          </p:cNvPr>
          <p:cNvCxnSpPr>
            <a:cxnSpLocks/>
          </p:cNvCxnSpPr>
          <p:nvPr>
            <p:custDataLst>
              <p:tags r:id="rId39"/>
            </p:custDataLst>
          </p:nvPr>
        </p:nvCxnSpPr>
        <p:spPr>
          <a:xfrm>
            <a:off x="8184099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TB_00000000000000000000000000000000_Separator7">
            <a:extLst>
              <a:ext uri="{FF2B5EF4-FFF2-40B4-BE49-F238E27FC236}">
                <a16:creationId xmlns:a16="http://schemas.microsoft.com/office/drawing/2014/main" id="{772CEE14-0FD4-4CF1-A5E2-D67DAF5F521A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5021922" y="571718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TB_00000000000000000000000000000000_Separator8">
            <a:extLst>
              <a:ext uri="{FF2B5EF4-FFF2-40B4-BE49-F238E27FC236}">
                <a16:creationId xmlns:a16="http://schemas.microsoft.com/office/drawing/2014/main" id="{8F54AAFB-BE13-493A-B4A9-E6F8E54EF83F}"/>
              </a:ext>
            </a:extLst>
          </p:cNvPr>
          <p:cNvCxnSpPr>
            <a:cxnSpLocks/>
          </p:cNvCxnSpPr>
          <p:nvPr>
            <p:custDataLst>
              <p:tags r:id="rId41"/>
            </p:custDataLst>
          </p:nvPr>
        </p:nvCxnSpPr>
        <p:spPr>
          <a:xfrm>
            <a:off x="5771785" y="602579"/>
            <a:ext cx="15584" cy="151211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Separator9">
            <a:extLst>
              <a:ext uri="{FF2B5EF4-FFF2-40B4-BE49-F238E27FC236}">
                <a16:creationId xmlns:a16="http://schemas.microsoft.com/office/drawing/2014/main" id="{B32DB1C2-6728-40C2-AC27-4930DF0AB41C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7374166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TLSHAPE_SL_b30f73eaecc643809b712e0dd16a73ee_HeaderRectangle">
            <a:extLst>
              <a:ext uri="{FF2B5EF4-FFF2-40B4-BE49-F238E27FC236}">
                <a16:creationId xmlns:a16="http://schemas.microsoft.com/office/drawing/2014/main" id="{55046D39-98CB-4979-A959-6FD37C4DEEB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76358" y="1553214"/>
            <a:ext cx="418055" cy="1308200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 b="1" dirty="0"/>
          </a:p>
        </p:txBody>
      </p:sp>
      <p:sp>
        <p:nvSpPr>
          <p:cNvPr id="69" name="OTLSHAPE_SLT_c0ac5d9312484adca476036264f2b459_Shape">
            <a:extLst>
              <a:ext uri="{FF2B5EF4-FFF2-40B4-BE49-F238E27FC236}">
                <a16:creationId xmlns:a16="http://schemas.microsoft.com/office/drawing/2014/main" id="{5C6E0E1F-92C6-4B01-BA5F-36A3AF70CD7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802641" y="2058923"/>
            <a:ext cx="33128" cy="106008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0" name="OTLSHAPE_SLT_b1ff56e957c740ccbdc64aba9b811ccf_Shape">
            <a:extLst>
              <a:ext uri="{FF2B5EF4-FFF2-40B4-BE49-F238E27FC236}">
                <a16:creationId xmlns:a16="http://schemas.microsoft.com/office/drawing/2014/main" id="{847AE4D9-C7CD-418B-ACC4-41824A1DB91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894294" y="2223287"/>
            <a:ext cx="45719" cy="92472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1" name="OTLSHAPE_SLT_33e06c4741384027818d135be37d7200_Shape">
            <a:extLst>
              <a:ext uri="{FF2B5EF4-FFF2-40B4-BE49-F238E27FC236}">
                <a16:creationId xmlns:a16="http://schemas.microsoft.com/office/drawing/2014/main" id="{241F92C6-4359-45C7-BF7E-459485517FD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516719" y="2354951"/>
            <a:ext cx="33128" cy="106008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2" name="OTLSHAPE_SLT_168fc3738814482bb449f8f203835dd2_Shape">
            <a:extLst>
              <a:ext uri="{FF2B5EF4-FFF2-40B4-BE49-F238E27FC236}">
                <a16:creationId xmlns:a16="http://schemas.microsoft.com/office/drawing/2014/main" id="{4E464FEC-CF7A-4336-B7F1-A180FABCC62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649939" y="2505108"/>
            <a:ext cx="33128" cy="106008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3" name="OTLSHAPE_SLT_eb056c3206e94e1da272ea961f92831f_Shape">
            <a:extLst>
              <a:ext uri="{FF2B5EF4-FFF2-40B4-BE49-F238E27FC236}">
                <a16:creationId xmlns:a16="http://schemas.microsoft.com/office/drawing/2014/main" id="{18F9D78D-1CEF-4E76-B209-24B7E89DD4A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188529" y="2645071"/>
            <a:ext cx="33128" cy="106008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4" name="OTLSHAPE_SLT_3cedf43b0c414e3d8d912ca4dba956b2_Shape">
            <a:extLst>
              <a:ext uri="{FF2B5EF4-FFF2-40B4-BE49-F238E27FC236}">
                <a16:creationId xmlns:a16="http://schemas.microsoft.com/office/drawing/2014/main" id="{D8EAAF8D-DCEF-4448-A9A7-39721A4672B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345638" y="2789267"/>
            <a:ext cx="33128" cy="66255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5" name="OTLSHAPE_SLT_ccc7b47131bf41139982257fd0df0b39_Shape">
            <a:extLst>
              <a:ext uri="{FF2B5EF4-FFF2-40B4-BE49-F238E27FC236}">
                <a16:creationId xmlns:a16="http://schemas.microsoft.com/office/drawing/2014/main" id="{9738A532-3069-4628-A785-21BA63D0CD8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457277" y="1914429"/>
            <a:ext cx="33128" cy="66255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6" name="OTLSHAPE_SLT_05ebe8ce64954946b45f6bd3e1c3b9b5_Shape">
            <a:extLst>
              <a:ext uri="{FF2B5EF4-FFF2-40B4-BE49-F238E27FC236}">
                <a16:creationId xmlns:a16="http://schemas.microsoft.com/office/drawing/2014/main" id="{3CD192F4-820F-41C9-8E5B-2DA37BC0AD5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677861" y="1987974"/>
            <a:ext cx="33128" cy="106008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77" name="OTLSHAPE_SL_b30f73eaecc643809b712e0dd16a73ee_Header">
            <a:extLst>
              <a:ext uri="{FF2B5EF4-FFF2-40B4-BE49-F238E27FC236}">
                <a16:creationId xmlns:a16="http://schemas.microsoft.com/office/drawing/2014/main" id="{691AE4A2-4466-414E-93E7-178FB80E677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63397" y="2048686"/>
            <a:ext cx="390909" cy="2911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161C23"/>
                </a:solidFill>
                <a:latin typeface="Calibri" panose="020F0502020204030204" pitchFamily="34" charset="0"/>
              </a:rPr>
              <a:t>FIFA WORLD CUP</a:t>
            </a:r>
          </a:p>
        </p:txBody>
      </p:sp>
      <p:sp>
        <p:nvSpPr>
          <p:cNvPr id="78" name="OTLSHAPE_SLT_c0ac5d9312484adca476036264f2b459_JoinedDate">
            <a:extLst>
              <a:ext uri="{FF2B5EF4-FFF2-40B4-BE49-F238E27FC236}">
                <a16:creationId xmlns:a16="http://schemas.microsoft.com/office/drawing/2014/main" id="{09C72F37-512A-4746-9421-0F58D526CDE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630276" y="2074392"/>
            <a:ext cx="15238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4</a:t>
            </a:r>
          </a:p>
        </p:txBody>
      </p:sp>
      <p:sp>
        <p:nvSpPr>
          <p:cNvPr id="79" name="OTLSHAPE_SLT_c0ac5d9312484adca476036264f2b459_Title">
            <a:extLst>
              <a:ext uri="{FF2B5EF4-FFF2-40B4-BE49-F238E27FC236}">
                <a16:creationId xmlns:a16="http://schemas.microsoft.com/office/drawing/2014/main" id="{9D7F867D-7ED2-486D-B179-4D325DFE96E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852144" y="2071941"/>
            <a:ext cx="112634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Ghana vs Zimbabwe</a:t>
            </a:r>
          </a:p>
        </p:txBody>
      </p:sp>
      <p:sp>
        <p:nvSpPr>
          <p:cNvPr id="80" name="OTLSHAPE_SLT_b1ff56e957c740ccbdc64aba9b811ccf_Title">
            <a:extLst>
              <a:ext uri="{FF2B5EF4-FFF2-40B4-BE49-F238E27FC236}">
                <a16:creationId xmlns:a16="http://schemas.microsoft.com/office/drawing/2014/main" id="{32F995CC-7CE7-4720-9934-F11261C34AC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125334" y="2193222"/>
            <a:ext cx="720296" cy="1551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Zimbabwe vs Ghana</a:t>
            </a:r>
          </a:p>
        </p:txBody>
      </p:sp>
      <p:sp>
        <p:nvSpPr>
          <p:cNvPr id="81" name="OTLSHAPE_SLT_b1ff56e957c740ccbdc64aba9b811ccf_JoinedDate">
            <a:extLst>
              <a:ext uri="{FF2B5EF4-FFF2-40B4-BE49-F238E27FC236}">
                <a16:creationId xmlns:a16="http://schemas.microsoft.com/office/drawing/2014/main" id="{1C3B7ED6-475C-4CD5-AD9F-3B6522C6BD1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969394" y="2231773"/>
            <a:ext cx="180075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7</a:t>
            </a:r>
          </a:p>
        </p:txBody>
      </p:sp>
      <p:sp>
        <p:nvSpPr>
          <p:cNvPr id="82" name="OTLSHAPE_SLT_33e06c4741384027818d135be37d7200_Title">
            <a:extLst>
              <a:ext uri="{FF2B5EF4-FFF2-40B4-BE49-F238E27FC236}">
                <a16:creationId xmlns:a16="http://schemas.microsoft.com/office/drawing/2014/main" id="{B5EF115A-FEBA-4359-A3CA-39D00870C44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 flipH="1">
            <a:off x="6888434" y="2360542"/>
            <a:ext cx="579749" cy="90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Ethiopia vs Ghana</a:t>
            </a:r>
          </a:p>
        </p:txBody>
      </p:sp>
      <p:sp>
        <p:nvSpPr>
          <p:cNvPr id="83" name="OTLSHAPE_SLT_33e06c4741384027818d135be37d7200_JoinedDate">
            <a:extLst>
              <a:ext uri="{FF2B5EF4-FFF2-40B4-BE49-F238E27FC236}">
                <a16:creationId xmlns:a16="http://schemas.microsoft.com/office/drawing/2014/main" id="{9B5C8503-B194-4BB9-AE9E-0B41035EDBC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 flipH="1">
            <a:off x="7593465" y="2369703"/>
            <a:ext cx="357631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8</a:t>
            </a:r>
          </a:p>
        </p:txBody>
      </p:sp>
      <p:sp>
        <p:nvSpPr>
          <p:cNvPr id="84" name="OTLSHAPE_SLT_168fc3738814482bb449f8f203835dd2_Title">
            <a:extLst>
              <a:ext uri="{FF2B5EF4-FFF2-40B4-BE49-F238E27FC236}">
                <a16:creationId xmlns:a16="http://schemas.microsoft.com/office/drawing/2014/main" id="{858ECB1A-15CA-4039-86D9-40FBA60DBD3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443889" y="2504074"/>
            <a:ext cx="11859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Ghana vs South Africa</a:t>
            </a:r>
          </a:p>
        </p:txBody>
      </p:sp>
      <p:sp>
        <p:nvSpPr>
          <p:cNvPr id="85" name="OTLSHAPE_SLT_168fc3738814482bb449f8f203835dd2_JoinedDate">
            <a:extLst>
              <a:ext uri="{FF2B5EF4-FFF2-40B4-BE49-F238E27FC236}">
                <a16:creationId xmlns:a16="http://schemas.microsoft.com/office/drawing/2014/main" id="{9E24259D-4949-4B53-B070-988CA6A6E77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7695373" y="2517370"/>
            <a:ext cx="404161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Oct 12</a:t>
            </a:r>
          </a:p>
        </p:txBody>
      </p:sp>
      <p:sp>
        <p:nvSpPr>
          <p:cNvPr id="86" name="OTLSHAPE_SLT_eb056c3206e94e1da272ea961f92831f_Title">
            <a:extLst>
              <a:ext uri="{FF2B5EF4-FFF2-40B4-BE49-F238E27FC236}">
                <a16:creationId xmlns:a16="http://schemas.microsoft.com/office/drawing/2014/main" id="{0AFEB2A0-E613-4CAA-A81C-C92A533523B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148135" y="2653383"/>
            <a:ext cx="1013713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FIFA World Cup play - off (1st Leg)</a:t>
            </a:r>
          </a:p>
        </p:txBody>
      </p:sp>
      <p:sp>
        <p:nvSpPr>
          <p:cNvPr id="87" name="OTLSHAPE_SLT_eb056c3206e94e1da272ea961f92831f_JoinedDate">
            <a:extLst>
              <a:ext uri="{FF2B5EF4-FFF2-40B4-BE49-F238E27FC236}">
                <a16:creationId xmlns:a16="http://schemas.microsoft.com/office/drawing/2014/main" id="{3AFA5B84-2BF9-4360-8990-3D8D8BCF30D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233182" y="2648973"/>
            <a:ext cx="15901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1</a:t>
            </a:r>
          </a:p>
        </p:txBody>
      </p:sp>
      <p:sp>
        <p:nvSpPr>
          <p:cNvPr id="88" name="OTLSHAPE_SLT_3cedf43b0c414e3d8d912ca4dba956b2_Title">
            <a:extLst>
              <a:ext uri="{FF2B5EF4-FFF2-40B4-BE49-F238E27FC236}">
                <a16:creationId xmlns:a16="http://schemas.microsoft.com/office/drawing/2014/main" id="{B66A221B-339C-4233-B64B-51EA82BCF79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246147" y="2773530"/>
            <a:ext cx="106671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FIFA World Cup Play - offs (2nd Leg)</a:t>
            </a:r>
          </a:p>
        </p:txBody>
      </p:sp>
      <p:sp>
        <p:nvSpPr>
          <p:cNvPr id="89" name="OTLSHAPE_SLT_ccc7b47131bf41139982257fd0df0b39_Title">
            <a:extLst>
              <a:ext uri="{FF2B5EF4-FFF2-40B4-BE49-F238E27FC236}">
                <a16:creationId xmlns:a16="http://schemas.microsoft.com/office/drawing/2014/main" id="{127AD81D-6B80-44DF-91BD-BA93DE9AB84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864763" y="1906815"/>
            <a:ext cx="54329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Ghana vs Ethiopia</a:t>
            </a:r>
          </a:p>
        </p:txBody>
      </p:sp>
      <p:sp>
        <p:nvSpPr>
          <p:cNvPr id="90" name="OTLSHAPE_SLT_05ebe8ce64954946b45f6bd3e1c3b9b5_JoinedDate">
            <a:extLst>
              <a:ext uri="{FF2B5EF4-FFF2-40B4-BE49-F238E27FC236}">
                <a16:creationId xmlns:a16="http://schemas.microsoft.com/office/drawing/2014/main" id="{FC373260-D45E-4364-8C73-2B7F4D5EC4B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473353" y="1996574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Jun 15</a:t>
            </a:r>
          </a:p>
        </p:txBody>
      </p:sp>
      <p:sp>
        <p:nvSpPr>
          <p:cNvPr id="91" name="OTLSHAPE_SLT_05ebe8ce64954946b45f6bd3e1c3b9b5_Title">
            <a:extLst>
              <a:ext uri="{FF2B5EF4-FFF2-40B4-BE49-F238E27FC236}">
                <a16:creationId xmlns:a16="http://schemas.microsoft.com/office/drawing/2014/main" id="{0B8E2D99-D0FE-4102-AD1B-D860AF33C91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741494" y="1993165"/>
            <a:ext cx="11859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South Africa vs Ghana</a:t>
            </a:r>
          </a:p>
        </p:txBody>
      </p:sp>
      <p:sp>
        <p:nvSpPr>
          <p:cNvPr id="122" name="OTLSHAPE_SLT_eb056c3206e94e1da272ea961f92831f_JoinedDate">
            <a:extLst>
              <a:ext uri="{FF2B5EF4-FFF2-40B4-BE49-F238E27FC236}">
                <a16:creationId xmlns:a16="http://schemas.microsoft.com/office/drawing/2014/main" id="{55500FAD-552D-43FA-924E-340A98423E1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391380" y="2775575"/>
            <a:ext cx="15901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9</a:t>
            </a:r>
          </a:p>
        </p:txBody>
      </p:sp>
      <p:sp>
        <p:nvSpPr>
          <p:cNvPr id="123" name="OTLSHAPE_TB_00000000000000000000000000000000_TimescaleInterval10">
            <a:extLst>
              <a:ext uri="{FF2B5EF4-FFF2-40B4-BE49-F238E27FC236}">
                <a16:creationId xmlns:a16="http://schemas.microsoft.com/office/drawing/2014/main" id="{6D40EA71-E951-4831-8CA7-6EF264D6EA4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001912" y="598123"/>
            <a:ext cx="178998" cy="8081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638" spc="-6" dirty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cxnSp>
        <p:nvCxnSpPr>
          <p:cNvPr id="125" name="OTLSHAPE_TB_00000000000000000000000000000000_Separator9">
            <a:extLst>
              <a:ext uri="{FF2B5EF4-FFF2-40B4-BE49-F238E27FC236}">
                <a16:creationId xmlns:a16="http://schemas.microsoft.com/office/drawing/2014/main" id="{E68F2068-E97C-4875-BD67-DBE3B759380B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6582760" y="602191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TLSHAPE_SL_7a5d7e6cc2cf4340a9e762eb5489a4f1_HeaderRectangle">
            <a:extLst>
              <a:ext uri="{FF2B5EF4-FFF2-40B4-BE49-F238E27FC236}">
                <a16:creationId xmlns:a16="http://schemas.microsoft.com/office/drawing/2014/main" id="{2EA2B1A0-F06F-4881-89E5-A7E584B702CD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70901" y="2883816"/>
            <a:ext cx="428206" cy="839514"/>
          </a:xfrm>
          <a:prstGeom prst="rect">
            <a:avLst/>
          </a:prstGeom>
          <a:solidFill>
            <a:schemeClr val="accent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134" name="OTLSHAPE_SL_7a5d7e6cc2cf4340a9e762eb5489a4f1_Header">
            <a:extLst>
              <a:ext uri="{FF2B5EF4-FFF2-40B4-BE49-F238E27FC236}">
                <a16:creationId xmlns:a16="http://schemas.microsoft.com/office/drawing/2014/main" id="{06673197-156E-4CBE-AA86-D336D3BB70C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51526" y="3194617"/>
            <a:ext cx="389032" cy="1612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153451"/>
                </a:solidFill>
                <a:latin typeface="Calibri" panose="020F0502020204030204" pitchFamily="34" charset="0"/>
              </a:rPr>
              <a:t>2023 QUALIFIER</a:t>
            </a:r>
          </a:p>
        </p:txBody>
      </p:sp>
      <p:sp>
        <p:nvSpPr>
          <p:cNvPr id="135" name="OTLSHAPE_SLT_8fbe5658b7fd43c09155a9be0f04e739_Title">
            <a:extLst>
              <a:ext uri="{FF2B5EF4-FFF2-40B4-BE49-F238E27FC236}">
                <a16:creationId xmlns:a16="http://schemas.microsoft.com/office/drawing/2014/main" id="{F0DF2DE7-EFB8-440B-9D64-C3F81014AF0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116218" y="2901381"/>
            <a:ext cx="907726" cy="1187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2023 CHAN qualifier 1</a:t>
            </a:r>
            <a:r>
              <a:rPr lang="en-US" sz="575" b="1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 Leg</a:t>
            </a:r>
          </a:p>
        </p:txBody>
      </p:sp>
      <p:sp>
        <p:nvSpPr>
          <p:cNvPr id="136" name="OTLSHAPE_SLT_8fbe5658b7fd43c09155a9be0f04e739_Title">
            <a:extLst>
              <a:ext uri="{FF2B5EF4-FFF2-40B4-BE49-F238E27FC236}">
                <a16:creationId xmlns:a16="http://schemas.microsoft.com/office/drawing/2014/main" id="{13D961D6-33CE-4313-AF0E-F0B39C60CD4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367006" y="3051362"/>
            <a:ext cx="907726" cy="1187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2023 CHAN qualifier 2</a:t>
            </a:r>
            <a:r>
              <a:rPr lang="en-US" sz="575" b="1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dirty="0">
                <a:solidFill>
                  <a:schemeClr val="dk1"/>
                </a:solidFill>
                <a:latin typeface="Calibri" panose="020F0502020204030204" pitchFamily="34" charset="0"/>
              </a:rPr>
              <a:t>  Leg</a:t>
            </a:r>
          </a:p>
        </p:txBody>
      </p:sp>
      <p:sp>
        <p:nvSpPr>
          <p:cNvPr id="137" name="OTLSHAPE_SLT_168fc3738814482bb449f8f203835dd2_Shape">
            <a:extLst>
              <a:ext uri="{FF2B5EF4-FFF2-40B4-BE49-F238E27FC236}">
                <a16:creationId xmlns:a16="http://schemas.microsoft.com/office/drawing/2014/main" id="{E94419E5-F341-4590-BFC5-DF60D4443F16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9054199" y="2912999"/>
            <a:ext cx="33128" cy="10600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138" name="OTLSHAPE_SLT_eb056c3206e94e1da272ea961f92831f_JoinedDate">
            <a:extLst>
              <a:ext uri="{FF2B5EF4-FFF2-40B4-BE49-F238E27FC236}">
                <a16:creationId xmlns:a16="http://schemas.microsoft.com/office/drawing/2014/main" id="{5B2B37E1-8B97-42D4-89A0-06426A852C7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107885" y="2913869"/>
            <a:ext cx="19407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12</a:t>
            </a:r>
          </a:p>
        </p:txBody>
      </p:sp>
      <p:sp>
        <p:nvSpPr>
          <p:cNvPr id="139" name="OTLSHAPE_SLT_eb056c3206e94e1da272ea961f92831f_JoinedDate">
            <a:extLst>
              <a:ext uri="{FF2B5EF4-FFF2-40B4-BE49-F238E27FC236}">
                <a16:creationId xmlns:a16="http://schemas.microsoft.com/office/drawing/2014/main" id="{407839AD-79E7-4161-BEF8-38C9619F747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353307" y="3070665"/>
            <a:ext cx="19407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19</a:t>
            </a:r>
          </a:p>
        </p:txBody>
      </p:sp>
      <p:sp>
        <p:nvSpPr>
          <p:cNvPr id="140" name="OTLSHAPE_SLT_168fc3738814482bb449f8f203835dd2_Shape">
            <a:extLst>
              <a:ext uri="{FF2B5EF4-FFF2-40B4-BE49-F238E27FC236}">
                <a16:creationId xmlns:a16="http://schemas.microsoft.com/office/drawing/2014/main" id="{0E55AFC0-30B9-466D-8FA0-53D0A94F0604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9307684" y="3062604"/>
            <a:ext cx="33128" cy="10600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142" name="OTLSHAPE_SLT_05ebe8ce64954946b45f6bd3e1c3b9b5_JoinedDate">
            <a:extLst>
              <a:ext uri="{FF2B5EF4-FFF2-40B4-BE49-F238E27FC236}">
                <a16:creationId xmlns:a16="http://schemas.microsoft.com/office/drawing/2014/main" id="{3845028F-D1A0-48AF-B235-341525DE937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517996" y="1909065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106" name="OTLSHAPE_SL_20c9da23b9a64eec84c092b6b6a3f440_BackgroundRectangle">
            <a:extLst>
              <a:ext uri="{FF2B5EF4-FFF2-40B4-BE49-F238E27FC236}">
                <a16:creationId xmlns:a16="http://schemas.microsoft.com/office/drawing/2014/main" id="{6D49F4FF-5DF6-4028-A3EE-14878E9442C4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314124" y="4503900"/>
            <a:ext cx="9318892" cy="211978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07" name="OTLSHAPE_SL_5283f36ae21f4eefa106aefc6c56bfa1_BackgroundRectangle">
            <a:extLst>
              <a:ext uri="{FF2B5EF4-FFF2-40B4-BE49-F238E27FC236}">
                <a16:creationId xmlns:a16="http://schemas.microsoft.com/office/drawing/2014/main" id="{57388429-FE17-4651-86B0-F209B1349476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980039" y="5257795"/>
            <a:ext cx="8652976" cy="240789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08" name="OTLSHAPE_SL_39deea9b0f304f808dde0909482e3420_BackgroundRectangle">
            <a:extLst>
              <a:ext uri="{FF2B5EF4-FFF2-40B4-BE49-F238E27FC236}">
                <a16:creationId xmlns:a16="http://schemas.microsoft.com/office/drawing/2014/main" id="{31D36D7F-046E-4E45-B3A3-12B2897D9182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338478" y="5526660"/>
            <a:ext cx="9303061" cy="226591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09" name="OTLSHAPE_SL_aafc4c0d857b460eb9b7b8d49543c59f_BackgroundRectangle">
            <a:extLst>
              <a:ext uri="{FF2B5EF4-FFF2-40B4-BE49-F238E27FC236}">
                <a16:creationId xmlns:a16="http://schemas.microsoft.com/office/drawing/2014/main" id="{DF34F144-D6B1-4291-AA68-D50DE44CB13B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998620" y="6293758"/>
            <a:ext cx="8642919" cy="440924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0" name="OTLSHAPE_SL_99ce1b51a3d5444396135eb827f1247e_HeaderRectangle">
            <a:extLst>
              <a:ext uri="{FF2B5EF4-FFF2-40B4-BE49-F238E27FC236}">
                <a16:creationId xmlns:a16="http://schemas.microsoft.com/office/drawing/2014/main" id="{D75E68CA-9C79-4E46-96DB-703A47499E67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rot="16200000">
            <a:off x="-620817" y="1669354"/>
            <a:ext cx="2097154" cy="247531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1" name="OTLSHAPE_SL_20c9da23b9a64eec84c092b6b6a3f440_HeaderRectangle">
            <a:extLst>
              <a:ext uri="{FF2B5EF4-FFF2-40B4-BE49-F238E27FC236}">
                <a16:creationId xmlns:a16="http://schemas.microsoft.com/office/drawing/2014/main" id="{42A0C377-0CFA-4C86-8D46-16E0E8B3175D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327107" y="4526983"/>
            <a:ext cx="671514" cy="188158"/>
          </a:xfrm>
          <a:prstGeom prst="rect">
            <a:avLst/>
          </a:prstGeom>
          <a:solidFill>
            <a:schemeClr val="accent1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9" dirty="0"/>
              <a:t>STARLETS</a:t>
            </a:r>
          </a:p>
        </p:txBody>
      </p:sp>
      <p:sp>
        <p:nvSpPr>
          <p:cNvPr id="112" name="OTLSHAPE_SL_5283f36ae21f4eefa106aefc6c56bfa1_HeaderRectangle">
            <a:extLst>
              <a:ext uri="{FF2B5EF4-FFF2-40B4-BE49-F238E27FC236}">
                <a16:creationId xmlns:a16="http://schemas.microsoft.com/office/drawing/2014/main" id="{D0969F27-A64D-4995-B1DF-7DA155DFECEA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330498" y="5262231"/>
            <a:ext cx="668129" cy="232875"/>
          </a:xfrm>
          <a:prstGeom prst="rect">
            <a:avLst/>
          </a:prstGeom>
          <a:solidFill>
            <a:schemeClr val="accent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3" name="OTLSHAPE_SL_39deea9b0f304f808dde0909482e3420_HeaderRectangle">
            <a:extLst>
              <a:ext uri="{FF2B5EF4-FFF2-40B4-BE49-F238E27FC236}">
                <a16:creationId xmlns:a16="http://schemas.microsoft.com/office/drawing/2014/main" id="{45375AF2-0348-41BE-8C1F-0A864A46AC20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329095" y="5535558"/>
            <a:ext cx="669520" cy="191351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4" name="OTLSHAPE_SL_aafc4c0d857b460eb9b7b8d49543c59f_HeaderRectangle">
            <a:extLst>
              <a:ext uri="{FF2B5EF4-FFF2-40B4-BE49-F238E27FC236}">
                <a16:creationId xmlns:a16="http://schemas.microsoft.com/office/drawing/2014/main" id="{37D0C579-46F1-4F39-ADDB-3B712CF31245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330756" y="6331855"/>
            <a:ext cx="680710" cy="440924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9" dirty="0"/>
              <a:t>BEACH SOCCER</a:t>
            </a:r>
          </a:p>
        </p:txBody>
      </p:sp>
      <p:sp>
        <p:nvSpPr>
          <p:cNvPr id="116" name="OTLSHAPE_SLT_8d759a21a59841a6be6531de030d0aaf_Shape">
            <a:extLst>
              <a:ext uri="{FF2B5EF4-FFF2-40B4-BE49-F238E27FC236}">
                <a16:creationId xmlns:a16="http://schemas.microsoft.com/office/drawing/2014/main" id="{77681AB8-D67E-401A-A90F-72636DD231C5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4814743" y="4591302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7" name="OTLSHAPE_SLT_c0e8ad1d891f4454b3caf90ec908abc4_Shape">
            <a:extLst>
              <a:ext uri="{FF2B5EF4-FFF2-40B4-BE49-F238E27FC236}">
                <a16:creationId xmlns:a16="http://schemas.microsoft.com/office/drawing/2014/main" id="{75E72BBE-3DFB-44A5-888B-2565F9A226B2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6176378" y="5343621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8" name="OTLSHAPE_SLT_1c6748a4cdc940f99e9306ca669c0434_Shape">
            <a:extLst>
              <a:ext uri="{FF2B5EF4-FFF2-40B4-BE49-F238E27FC236}">
                <a16:creationId xmlns:a16="http://schemas.microsoft.com/office/drawing/2014/main" id="{FA45425F-5C57-480A-9506-637003D1BDCC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6936892" y="5625491"/>
            <a:ext cx="92759" cy="10600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19" name="OTLSHAPE_SLT_5a036a8b816d4d41afc8f06932e8cf3d_Shape">
            <a:extLst>
              <a:ext uri="{FF2B5EF4-FFF2-40B4-BE49-F238E27FC236}">
                <a16:creationId xmlns:a16="http://schemas.microsoft.com/office/drawing/2014/main" id="{349C1CE3-B756-4DA2-AA68-AC4CB0177943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793367" y="6553849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32" name="OTLSHAPE_SL_5283f36ae21f4eefa106aefc6c56bfa1_Header">
            <a:extLst>
              <a:ext uri="{FF2B5EF4-FFF2-40B4-BE49-F238E27FC236}">
                <a16:creationId xmlns:a16="http://schemas.microsoft.com/office/drawing/2014/main" id="{BEEC3731-5C3B-4575-982D-DDC8A216585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70691" y="5318743"/>
            <a:ext cx="430663" cy="970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582707"/>
                </a:solidFill>
                <a:latin typeface="Calibri" panose="020F0502020204030204" pitchFamily="34" charset="0"/>
              </a:rPr>
              <a:t>PRINCESS</a:t>
            </a:r>
          </a:p>
        </p:txBody>
      </p:sp>
      <p:sp>
        <p:nvSpPr>
          <p:cNvPr id="141" name="OTLSHAPE_SL_39deea9b0f304f808dde0909482e3420_Header">
            <a:extLst>
              <a:ext uri="{FF2B5EF4-FFF2-40B4-BE49-F238E27FC236}">
                <a16:creationId xmlns:a16="http://schemas.microsoft.com/office/drawing/2014/main" id="{7042F6F4-5E4B-4008-8723-D67F4724563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56769" y="5565987"/>
            <a:ext cx="430663" cy="9706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373737"/>
                </a:solidFill>
                <a:latin typeface="Calibri" panose="020F0502020204030204" pitchFamily="34" charset="0"/>
              </a:rPr>
              <a:t>MAIDENS</a:t>
            </a:r>
          </a:p>
        </p:txBody>
      </p:sp>
      <p:sp>
        <p:nvSpPr>
          <p:cNvPr id="147" name="OTLSHAPE_SLT_8d759a21a59841a6be6531de030d0aaf_StartDate">
            <a:extLst>
              <a:ext uri="{FF2B5EF4-FFF2-40B4-BE49-F238E27FC236}">
                <a16:creationId xmlns:a16="http://schemas.microsoft.com/office/drawing/2014/main" id="{C9F888A8-D34C-4F58-A74E-734378BBAD4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623112" y="4597536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Jun 21</a:t>
            </a:r>
          </a:p>
        </p:txBody>
      </p:sp>
      <p:sp>
        <p:nvSpPr>
          <p:cNvPr id="148" name="OTLSHAPE_SLT_8d759a21a59841a6be6531de030d0aaf_Title">
            <a:extLst>
              <a:ext uri="{FF2B5EF4-FFF2-40B4-BE49-F238E27FC236}">
                <a16:creationId xmlns:a16="http://schemas.microsoft.com/office/drawing/2014/main" id="{98A7867D-2F35-4710-B97A-D55A714F96E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680359" y="4506580"/>
            <a:ext cx="36558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149" name="OTLSHAPE_SLT_8d759a21a59841a6be6531de030d0aaf_EndDate">
            <a:extLst>
              <a:ext uri="{FF2B5EF4-FFF2-40B4-BE49-F238E27FC236}">
                <a16:creationId xmlns:a16="http://schemas.microsoft.com/office/drawing/2014/main" id="{0226EAA3-CCEB-49B9-B24A-5838D32E88C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928490" y="4597213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Jun 27</a:t>
            </a:r>
          </a:p>
        </p:txBody>
      </p:sp>
      <p:sp>
        <p:nvSpPr>
          <p:cNvPr id="150" name="OTLSHAPE_SLT_c0e8ad1d891f4454b3caf90ec908abc4_StartDate">
            <a:extLst>
              <a:ext uri="{FF2B5EF4-FFF2-40B4-BE49-F238E27FC236}">
                <a16:creationId xmlns:a16="http://schemas.microsoft.com/office/drawing/2014/main" id="{7BDE083A-DCD0-4C5B-AD8F-4BED6D5E1E2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963396" y="5350066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16</a:t>
            </a:r>
          </a:p>
        </p:txBody>
      </p:sp>
      <p:sp>
        <p:nvSpPr>
          <p:cNvPr id="151" name="OTLSHAPE_SLT_c0e8ad1d891f4454b3caf90ec908abc4_Title">
            <a:extLst>
              <a:ext uri="{FF2B5EF4-FFF2-40B4-BE49-F238E27FC236}">
                <a16:creationId xmlns:a16="http://schemas.microsoft.com/office/drawing/2014/main" id="{AB3D1302-F876-48F5-AF0C-6C3551E41FA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58439" y="5262650"/>
            <a:ext cx="3914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52" name="OTLSHAPE_SLT_c0e8ad1d891f4454b3caf90ec908abc4_EndDate">
            <a:extLst>
              <a:ext uri="{FF2B5EF4-FFF2-40B4-BE49-F238E27FC236}">
                <a16:creationId xmlns:a16="http://schemas.microsoft.com/office/drawing/2014/main" id="{B229EEEC-32EA-477D-BAC6-C31BCA21DAC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290122" y="5356565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22</a:t>
            </a:r>
          </a:p>
        </p:txBody>
      </p:sp>
      <p:sp>
        <p:nvSpPr>
          <p:cNvPr id="153" name="OTLSHAPE_SLT_1c6748a4cdc940f99e9306ca669c0434_StartDate">
            <a:extLst>
              <a:ext uri="{FF2B5EF4-FFF2-40B4-BE49-F238E27FC236}">
                <a16:creationId xmlns:a16="http://schemas.microsoft.com/office/drawing/2014/main" id="{F212D292-8875-446B-8D0B-7EA6473539E5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734161" y="5639384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ep 13</a:t>
            </a:r>
          </a:p>
        </p:txBody>
      </p:sp>
      <p:sp>
        <p:nvSpPr>
          <p:cNvPr id="154" name="OTLSHAPE_SLT_1c6748a4cdc940f99e9306ca669c0434_Title">
            <a:extLst>
              <a:ext uri="{FF2B5EF4-FFF2-40B4-BE49-F238E27FC236}">
                <a16:creationId xmlns:a16="http://schemas.microsoft.com/office/drawing/2014/main" id="{A68BF359-C531-4966-8192-DB2C028FA9D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800661" y="5531232"/>
            <a:ext cx="384072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55" name="OTLSHAPE_SLT_1c6748a4cdc940f99e9306ca669c0434_EndDate">
            <a:extLst>
              <a:ext uri="{FF2B5EF4-FFF2-40B4-BE49-F238E27FC236}">
                <a16:creationId xmlns:a16="http://schemas.microsoft.com/office/drawing/2014/main" id="{14708140-A014-4803-B646-D8F3C06F7F6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050638" y="5637460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ep 19</a:t>
            </a:r>
          </a:p>
        </p:txBody>
      </p:sp>
      <p:sp>
        <p:nvSpPr>
          <p:cNvPr id="156" name="OTLSHAPE_SLT_5a036a8b816d4d41afc8f06932e8cf3d_StartDate">
            <a:extLst>
              <a:ext uri="{FF2B5EF4-FFF2-40B4-BE49-F238E27FC236}">
                <a16:creationId xmlns:a16="http://schemas.microsoft.com/office/drawing/2014/main" id="{24137FBD-4BA0-478C-99A0-237FDA0693B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603326" y="6566764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6</a:t>
            </a:r>
          </a:p>
        </p:txBody>
      </p:sp>
      <p:sp>
        <p:nvSpPr>
          <p:cNvPr id="157" name="OTLSHAPE_SLT_5a036a8b816d4d41afc8f06932e8cf3d_Title">
            <a:extLst>
              <a:ext uri="{FF2B5EF4-FFF2-40B4-BE49-F238E27FC236}">
                <a16:creationId xmlns:a16="http://schemas.microsoft.com/office/drawing/2014/main" id="{4A23E4D8-F1B9-47D4-A0BC-CF2D7B84FA5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668890" y="6478996"/>
            <a:ext cx="387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58" name="OTLSHAPE_SLT_5a036a8b816d4d41afc8f06932e8cf3d_EndDate">
            <a:extLst>
              <a:ext uri="{FF2B5EF4-FFF2-40B4-BE49-F238E27FC236}">
                <a16:creationId xmlns:a16="http://schemas.microsoft.com/office/drawing/2014/main" id="{1329CB79-1800-4C9A-8942-D23146748EF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915519" y="6567012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ep 10</a:t>
            </a:r>
          </a:p>
        </p:txBody>
      </p:sp>
      <p:sp>
        <p:nvSpPr>
          <p:cNvPr id="160" name="OTLSHAPE_SL_7a5d7e6cc2cf4340a9e762eb5489a4f1_HeaderRectangle">
            <a:extLst>
              <a:ext uri="{FF2B5EF4-FFF2-40B4-BE49-F238E27FC236}">
                <a16:creationId xmlns:a16="http://schemas.microsoft.com/office/drawing/2014/main" id="{584C158B-8CAB-4BAE-8698-4359B5FB554F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309040" y="2879781"/>
            <a:ext cx="229941" cy="833079"/>
          </a:xfrm>
          <a:prstGeom prst="rect">
            <a:avLst/>
          </a:prstGeom>
          <a:solidFill>
            <a:schemeClr val="accent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161" name="OTLSHAPE_SL_7a5d7e6cc2cf4340a9e762eb5489a4f1_Header">
            <a:extLst>
              <a:ext uri="{FF2B5EF4-FFF2-40B4-BE49-F238E27FC236}">
                <a16:creationId xmlns:a16="http://schemas.microsoft.com/office/drawing/2014/main" id="{AD9F0630-D252-4AD9-9581-B379548BCC5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 rot="16200000">
            <a:off x="283094" y="3233051"/>
            <a:ext cx="241443" cy="13407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706" b="1" dirty="0">
                <a:solidFill>
                  <a:srgbClr val="153451"/>
                </a:solidFill>
                <a:latin typeface="Calibri" panose="020F0502020204030204" pitchFamily="34" charset="0"/>
              </a:rPr>
              <a:t>C</a:t>
            </a:r>
            <a:r>
              <a:rPr lang="en-US" sz="706" b="1" dirty="0">
                <a:solidFill>
                  <a:srgbClr val="153451"/>
                </a:solidFill>
                <a:latin typeface="Calibri" panose="020F0502020204030204" pitchFamily="34" charset="0"/>
              </a:rPr>
              <a:t>HAN</a:t>
            </a:r>
          </a:p>
        </p:txBody>
      </p:sp>
      <p:sp>
        <p:nvSpPr>
          <p:cNvPr id="162" name="OTLSHAPE_SL_b30f73eaecc643809b712e0dd16a73ee_Header">
            <a:extLst>
              <a:ext uri="{FF2B5EF4-FFF2-40B4-BE49-F238E27FC236}">
                <a16:creationId xmlns:a16="http://schemas.microsoft.com/office/drawing/2014/main" id="{174A2B6B-0985-46C7-8112-9E9AA5875E2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 rot="16200000">
            <a:off x="-161385" y="1684807"/>
            <a:ext cx="1135044" cy="2911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627" b="1" dirty="0">
                <a:solidFill>
                  <a:srgbClr val="161C23"/>
                </a:solidFill>
                <a:latin typeface="Calibri" panose="020F0502020204030204" pitchFamily="34" charset="0"/>
              </a:rPr>
              <a:t>BLACK STARS</a:t>
            </a:r>
            <a:endParaRPr lang="en-US" sz="627" b="1" dirty="0">
              <a:solidFill>
                <a:srgbClr val="161C23"/>
              </a:solidFill>
              <a:latin typeface="Calibri" panose="020F0502020204030204" pitchFamily="34" charset="0"/>
            </a:endParaRPr>
          </a:p>
        </p:txBody>
      </p:sp>
      <p:sp>
        <p:nvSpPr>
          <p:cNvPr id="168" name="OTLSHAPE_SLT_8d759a21a59841a6be6531de030d0aaf_Shape">
            <a:extLst>
              <a:ext uri="{FF2B5EF4-FFF2-40B4-BE49-F238E27FC236}">
                <a16:creationId xmlns:a16="http://schemas.microsoft.com/office/drawing/2014/main" id="{2C6D311A-B66B-4A1A-8CFC-A09590A6290D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6796813" y="4601786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69" name="OTLSHAPE_SLT_8d759a21a59841a6be6531de030d0aaf_StartDate">
            <a:extLst>
              <a:ext uri="{FF2B5EF4-FFF2-40B4-BE49-F238E27FC236}">
                <a16:creationId xmlns:a16="http://schemas.microsoft.com/office/drawing/2014/main" id="{5CB2ADDC-C546-4010-AE48-006F355960B4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597420" y="4599824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Sept 6 </a:t>
            </a:r>
          </a:p>
        </p:txBody>
      </p:sp>
      <p:sp>
        <p:nvSpPr>
          <p:cNvPr id="170" name="OTLSHAPE_SLT_8d759a21a59841a6be6531de030d0aaf_Title">
            <a:extLst>
              <a:ext uri="{FF2B5EF4-FFF2-40B4-BE49-F238E27FC236}">
                <a16:creationId xmlns:a16="http://schemas.microsoft.com/office/drawing/2014/main" id="{85AA6904-834B-46C6-B2B6-971C8A491FC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689105" y="4523510"/>
            <a:ext cx="39259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171" name="OTLSHAPE_SLT_8d759a21a59841a6be6531de030d0aaf_EndDate">
            <a:extLst>
              <a:ext uri="{FF2B5EF4-FFF2-40B4-BE49-F238E27FC236}">
                <a16:creationId xmlns:a16="http://schemas.microsoft.com/office/drawing/2014/main" id="{AB864EEC-B25F-4390-8036-BCF040829D7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910879" y="4610252"/>
            <a:ext cx="22310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ept 12</a:t>
            </a:r>
          </a:p>
        </p:txBody>
      </p:sp>
      <p:sp>
        <p:nvSpPr>
          <p:cNvPr id="172" name="OTLSHAPE_SLT_8d759a21a59841a6be6531de030d0aaf_Shape">
            <a:extLst>
              <a:ext uri="{FF2B5EF4-FFF2-40B4-BE49-F238E27FC236}">
                <a16:creationId xmlns:a16="http://schemas.microsoft.com/office/drawing/2014/main" id="{2DFCCE14-BEF0-4C84-ADDA-93B094CC3E50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8698744" y="4587498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73" name="OTLSHAPE_SLT_8d759a21a59841a6be6531de030d0aaf_StartDate">
            <a:extLst>
              <a:ext uri="{FF2B5EF4-FFF2-40B4-BE49-F238E27FC236}">
                <a16:creationId xmlns:a16="http://schemas.microsoft.com/office/drawing/2014/main" id="{1EF9C1A9-A158-4381-9676-F8A64619F80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464216" y="4605857"/>
            <a:ext cx="23957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ov 15</a:t>
            </a:r>
          </a:p>
        </p:txBody>
      </p:sp>
      <p:sp>
        <p:nvSpPr>
          <p:cNvPr id="174" name="OTLSHAPE_SLT_8d759a21a59841a6be6531de030d0aaf_Title">
            <a:extLst>
              <a:ext uri="{FF2B5EF4-FFF2-40B4-BE49-F238E27FC236}">
                <a16:creationId xmlns:a16="http://schemas.microsoft.com/office/drawing/2014/main" id="{F3798D69-AB1A-4A80-BE1F-334E50B014F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594269" y="4513231"/>
            <a:ext cx="389375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175" name="OTLSHAPE_SLT_8d759a21a59841a6be6531de030d0aaf_EndDate">
            <a:extLst>
              <a:ext uri="{FF2B5EF4-FFF2-40B4-BE49-F238E27FC236}">
                <a16:creationId xmlns:a16="http://schemas.microsoft.com/office/drawing/2014/main" id="{816820CD-D607-49ED-B0A2-D1330B521604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795284" y="4607342"/>
            <a:ext cx="21758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ov 21</a:t>
            </a:r>
          </a:p>
        </p:txBody>
      </p:sp>
      <p:sp>
        <p:nvSpPr>
          <p:cNvPr id="176" name="OTLSHAPE_SLT_c0e8ad1d891f4454b3caf90ec908abc4_Shape">
            <a:extLst>
              <a:ext uri="{FF2B5EF4-FFF2-40B4-BE49-F238E27FC236}">
                <a16:creationId xmlns:a16="http://schemas.microsoft.com/office/drawing/2014/main" id="{EBC58237-1647-4A4E-A6CF-ED367B41F956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7820801" y="5346628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77" name="OTLSHAPE_SLT_c0e8ad1d891f4454b3caf90ec908abc4_StartDate">
            <a:extLst>
              <a:ext uri="{FF2B5EF4-FFF2-40B4-BE49-F238E27FC236}">
                <a16:creationId xmlns:a16="http://schemas.microsoft.com/office/drawing/2014/main" id="{23329741-95A2-4458-9F22-879672EF6DFB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607818" y="5344659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11</a:t>
            </a:r>
          </a:p>
        </p:txBody>
      </p:sp>
      <p:sp>
        <p:nvSpPr>
          <p:cNvPr id="178" name="OTLSHAPE_SLT_c0e8ad1d891f4454b3caf90ec908abc4_Title">
            <a:extLst>
              <a:ext uri="{FF2B5EF4-FFF2-40B4-BE49-F238E27FC236}">
                <a16:creationId xmlns:a16="http://schemas.microsoft.com/office/drawing/2014/main" id="{9EEBE367-F485-4DB7-974B-E4F4539F5E69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694208" y="5263787"/>
            <a:ext cx="42567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79" name="OTLSHAPE_SLT_c0e8ad1d891f4454b3caf90ec908abc4_EndDate">
            <a:extLst>
              <a:ext uri="{FF2B5EF4-FFF2-40B4-BE49-F238E27FC236}">
                <a16:creationId xmlns:a16="http://schemas.microsoft.com/office/drawing/2014/main" id="{FC0FE100-E93F-424C-AE37-F281E393AC7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7934544" y="5359573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17</a:t>
            </a:r>
          </a:p>
        </p:txBody>
      </p:sp>
      <p:sp>
        <p:nvSpPr>
          <p:cNvPr id="180" name="OTLSHAPE_SLT_c0e8ad1d891f4454b3caf90ec908abc4_Shape">
            <a:extLst>
              <a:ext uri="{FF2B5EF4-FFF2-40B4-BE49-F238E27FC236}">
                <a16:creationId xmlns:a16="http://schemas.microsoft.com/office/drawing/2014/main" id="{DAAD1E01-5F66-41A0-86C0-D5B95BA9E248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3532700" y="5339786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81" name="OTLSHAPE_SLT_c0e8ad1d891f4454b3caf90ec908abc4_StartDate">
            <a:extLst>
              <a:ext uri="{FF2B5EF4-FFF2-40B4-BE49-F238E27FC236}">
                <a16:creationId xmlns:a16="http://schemas.microsoft.com/office/drawing/2014/main" id="{00BA8266-3EB9-4F86-80B4-C14DD3D3991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3319719" y="5337816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3</a:t>
            </a:r>
          </a:p>
        </p:txBody>
      </p:sp>
      <p:sp>
        <p:nvSpPr>
          <p:cNvPr id="182" name="OTLSHAPE_SLT_c0e8ad1d891f4454b3caf90ec908abc4_Title">
            <a:extLst>
              <a:ext uri="{FF2B5EF4-FFF2-40B4-BE49-F238E27FC236}">
                <a16:creationId xmlns:a16="http://schemas.microsoft.com/office/drawing/2014/main" id="{A758D1A6-478D-4E39-9809-BE0046031F7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3416239" y="5261902"/>
            <a:ext cx="38148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83" name="OTLSHAPE_SLT_c0e8ad1d891f4454b3caf90ec908abc4_EndDate">
            <a:extLst>
              <a:ext uri="{FF2B5EF4-FFF2-40B4-BE49-F238E27FC236}">
                <a16:creationId xmlns:a16="http://schemas.microsoft.com/office/drawing/2014/main" id="{4B3FF57C-FCFA-4F8B-8769-EAED3FA114B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646439" y="5352730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ay 9</a:t>
            </a:r>
          </a:p>
        </p:txBody>
      </p:sp>
      <p:sp>
        <p:nvSpPr>
          <p:cNvPr id="184" name="OTLSHAPE_SLT_1c6748a4cdc940f99e9306ca669c0434_Shape">
            <a:extLst>
              <a:ext uri="{FF2B5EF4-FFF2-40B4-BE49-F238E27FC236}">
                <a16:creationId xmlns:a16="http://schemas.microsoft.com/office/drawing/2014/main" id="{B871E6B3-FB53-4CE4-B615-A29D0E16CD04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8091381" y="5625662"/>
            <a:ext cx="92759" cy="10600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85" name="OTLSHAPE_SLT_1c6748a4cdc940f99e9306ca669c0434_StartDate">
            <a:extLst>
              <a:ext uri="{FF2B5EF4-FFF2-40B4-BE49-F238E27FC236}">
                <a16:creationId xmlns:a16="http://schemas.microsoft.com/office/drawing/2014/main" id="{7D05E9E7-4A8A-4B31-A6AF-928813F717B2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856366" y="5642035"/>
            <a:ext cx="255527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2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6" name="OTLSHAPE_SLT_1c6748a4cdc940f99e9306ca669c0434_Title">
            <a:extLst>
              <a:ext uri="{FF2B5EF4-FFF2-40B4-BE49-F238E27FC236}">
                <a16:creationId xmlns:a16="http://schemas.microsoft.com/office/drawing/2014/main" id="{C39276FE-DEA8-4B73-9DDA-DAD7EA92B0C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958107" y="5529921"/>
            <a:ext cx="381014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90" name="OTLSHAPE_SLT_1c6748a4cdc940f99e9306ca669c0434_EndDate">
            <a:extLst>
              <a:ext uri="{FF2B5EF4-FFF2-40B4-BE49-F238E27FC236}">
                <a16:creationId xmlns:a16="http://schemas.microsoft.com/office/drawing/2014/main" id="{9888E7D9-3846-4FB7-930C-9E2E12B56E14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190566" y="5645334"/>
            <a:ext cx="20169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31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TLSHAPE_SLT_1c6748a4cdc940f99e9306ca669c0434_Shape">
            <a:extLst>
              <a:ext uri="{FF2B5EF4-FFF2-40B4-BE49-F238E27FC236}">
                <a16:creationId xmlns:a16="http://schemas.microsoft.com/office/drawing/2014/main" id="{AC1B0921-939D-4D02-ADDD-30323BFC2F3C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5279580" y="5613025"/>
            <a:ext cx="92759" cy="10600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92" name="OTLSHAPE_SLT_1c6748a4cdc940f99e9306ca669c0434_StartDate">
            <a:extLst>
              <a:ext uri="{FF2B5EF4-FFF2-40B4-BE49-F238E27FC236}">
                <a16:creationId xmlns:a16="http://schemas.microsoft.com/office/drawing/2014/main" id="{35C031DA-37D6-4D08-BF41-038DD41FF3E2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068845" y="5634721"/>
            <a:ext cx="220525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Jul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12</a:t>
            </a:r>
          </a:p>
        </p:txBody>
      </p:sp>
      <p:sp>
        <p:nvSpPr>
          <p:cNvPr id="193" name="OTLSHAPE_SLT_1c6748a4cdc940f99e9306ca669c0434_Title">
            <a:extLst>
              <a:ext uri="{FF2B5EF4-FFF2-40B4-BE49-F238E27FC236}">
                <a16:creationId xmlns:a16="http://schemas.microsoft.com/office/drawing/2014/main" id="{76235D6F-1BD9-497D-B24C-A9E3609F7E14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136499" y="5519940"/>
            <a:ext cx="39337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194" name="OTLSHAPE_SLT_1c6748a4cdc940f99e9306ca669c0434_EndDate">
            <a:extLst>
              <a:ext uri="{FF2B5EF4-FFF2-40B4-BE49-F238E27FC236}">
                <a16:creationId xmlns:a16="http://schemas.microsoft.com/office/drawing/2014/main" id="{09502F0D-65DC-4574-9527-0E93BCCC575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393326" y="5633422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18</a:t>
            </a:r>
          </a:p>
        </p:txBody>
      </p:sp>
      <p:sp>
        <p:nvSpPr>
          <p:cNvPr id="195" name="OTLSHAPE_SLT_5a036a8b816d4d41afc8f06932e8cf3d_Shape">
            <a:extLst>
              <a:ext uri="{FF2B5EF4-FFF2-40B4-BE49-F238E27FC236}">
                <a16:creationId xmlns:a16="http://schemas.microsoft.com/office/drawing/2014/main" id="{9102E910-05F9-40F4-9523-A7791EF49BE6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4119032" y="6572303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196" name="OTLSHAPE_SLT_5a036a8b816d4d41afc8f06932e8cf3d_StartDate">
            <a:extLst>
              <a:ext uri="{FF2B5EF4-FFF2-40B4-BE49-F238E27FC236}">
                <a16:creationId xmlns:a16="http://schemas.microsoft.com/office/drawing/2014/main" id="{9175FAB9-0463-43FD-B47A-A9C48ADF7A1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854394" y="6585291"/>
            <a:ext cx="234924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23</a:t>
            </a:r>
          </a:p>
        </p:txBody>
      </p:sp>
      <p:sp>
        <p:nvSpPr>
          <p:cNvPr id="197" name="OTLSHAPE_SLT_5a036a8b816d4d41afc8f06932e8cf3d_Title">
            <a:extLst>
              <a:ext uri="{FF2B5EF4-FFF2-40B4-BE49-F238E27FC236}">
                <a16:creationId xmlns:a16="http://schemas.microsoft.com/office/drawing/2014/main" id="{BBF2A127-CFB5-4AAF-8FF1-0508F51E9977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882548" y="6494681"/>
            <a:ext cx="595760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AFCON - Senegal</a:t>
            </a:r>
          </a:p>
        </p:txBody>
      </p:sp>
      <p:sp>
        <p:nvSpPr>
          <p:cNvPr id="198" name="OTLSHAPE_SLT_5a036a8b816d4d41afc8f06932e8cf3d_EndDate">
            <a:extLst>
              <a:ext uri="{FF2B5EF4-FFF2-40B4-BE49-F238E27FC236}">
                <a16:creationId xmlns:a16="http://schemas.microsoft.com/office/drawing/2014/main" id="{655A4496-9E7B-4F71-A0D6-4794BAA1AEE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239303" y="6581113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29</a:t>
            </a:r>
          </a:p>
        </p:txBody>
      </p:sp>
      <p:sp>
        <p:nvSpPr>
          <p:cNvPr id="200" name="OTLSHAPE_SLT_5a036a8b816d4d41afc8f06932e8cf3d_Shape">
            <a:extLst>
              <a:ext uri="{FF2B5EF4-FFF2-40B4-BE49-F238E27FC236}">
                <a16:creationId xmlns:a16="http://schemas.microsoft.com/office/drawing/2014/main" id="{7012C73B-6F83-4108-97D6-483CCE69E315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9017498" y="6565192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01" name="OTLSHAPE_SLT_5a036a8b816d4d41afc8f06932e8cf3d_StartDate">
            <a:extLst>
              <a:ext uri="{FF2B5EF4-FFF2-40B4-BE49-F238E27FC236}">
                <a16:creationId xmlns:a16="http://schemas.microsoft.com/office/drawing/2014/main" id="{EAD8E506-B67E-4A51-B3EA-B71664B2D7B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8810629" y="6578110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ec 6</a:t>
            </a:r>
          </a:p>
        </p:txBody>
      </p:sp>
      <p:sp>
        <p:nvSpPr>
          <p:cNvPr id="202" name="OTLSHAPE_SLT_5a036a8b816d4d41afc8f06932e8cf3d_Title">
            <a:extLst>
              <a:ext uri="{FF2B5EF4-FFF2-40B4-BE49-F238E27FC236}">
                <a16:creationId xmlns:a16="http://schemas.microsoft.com/office/drawing/2014/main" id="{6B224FB2-5C91-40AF-AB83-0A3E9A3D041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8907380" y="6466352"/>
            <a:ext cx="387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203" name="OTLSHAPE_SLT_5a036a8b816d4d41afc8f06932e8cf3d_EndDate">
            <a:extLst>
              <a:ext uri="{FF2B5EF4-FFF2-40B4-BE49-F238E27FC236}">
                <a16:creationId xmlns:a16="http://schemas.microsoft.com/office/drawing/2014/main" id="{0B6DA1CE-F5F8-483E-AEEC-5295D71B73C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9131228" y="6579823"/>
            <a:ext cx="18536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10</a:t>
            </a:r>
          </a:p>
        </p:txBody>
      </p:sp>
      <p:sp>
        <p:nvSpPr>
          <p:cNvPr id="219" name="OTLSHAPE_TB_00000000000000000000000000000000_LeftEndCaps">
            <a:extLst>
              <a:ext uri="{FF2B5EF4-FFF2-40B4-BE49-F238E27FC236}">
                <a16:creationId xmlns:a16="http://schemas.microsoft.com/office/drawing/2014/main" id="{48740438-68ED-4A10-9DEC-63F337BFA146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772592" y="118343"/>
            <a:ext cx="6570890" cy="2731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775" b="1" spc="-17" dirty="0">
                <a:solidFill>
                  <a:schemeClr val="accent2"/>
                </a:solidFill>
                <a:latin typeface="Calibri" panose="020F0502020204030204" pitchFamily="34" charset="0"/>
              </a:rPr>
              <a:t>NATIONAL TEAMS CALENDAR</a:t>
            </a:r>
            <a:endParaRPr lang="en-US" sz="1775" b="1" spc="-17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54" name="OTLSHAPE_SL_aafc4c0d857b460eb9b7b8d49543c59f_Header">
            <a:extLst>
              <a:ext uri="{FF2B5EF4-FFF2-40B4-BE49-F238E27FC236}">
                <a16:creationId xmlns:a16="http://schemas.microsoft.com/office/drawing/2014/main" id="{3E7B705F-9BFF-41F3-BDF2-B948652E709A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 rot="16200000">
            <a:off x="219606" y="5936070"/>
            <a:ext cx="462690" cy="1733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1" b="1" dirty="0">
                <a:solidFill>
                  <a:srgbClr val="554000"/>
                </a:solidFill>
                <a:latin typeface="Calibri" panose="020F0502020204030204" pitchFamily="34" charset="0"/>
              </a:rPr>
              <a:t>UNDER 15</a:t>
            </a:r>
          </a:p>
        </p:txBody>
      </p:sp>
      <p:sp>
        <p:nvSpPr>
          <p:cNvPr id="272" name="OTLSHAPE_SLT_ccc7b47131bf41139982257fd0df0b39_Shape">
            <a:extLst>
              <a:ext uri="{FF2B5EF4-FFF2-40B4-BE49-F238E27FC236}">
                <a16:creationId xmlns:a16="http://schemas.microsoft.com/office/drawing/2014/main" id="{5C379293-4FBD-4C24-B4EE-1306AE6506F4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1372797" y="1170303"/>
            <a:ext cx="105547" cy="54419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274" name="OTLSHAPE_SLT_05ebe8ce64954946b45f6bd3e1c3b9b5_JoinedDate">
            <a:extLst>
              <a:ext uri="{FF2B5EF4-FFF2-40B4-BE49-F238E27FC236}">
                <a16:creationId xmlns:a16="http://schemas.microsoft.com/office/drawing/2014/main" id="{41EA69FA-6C7F-4DBE-8CE1-FD8716F92A7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530580" y="1156467"/>
            <a:ext cx="63596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Feb 15</a:t>
            </a:r>
            <a:r>
              <a:rPr lang="en-US" sz="521" spc="-4" baseline="30000" dirty="0">
                <a:solidFill>
                  <a:schemeClr val="dk2"/>
                </a:solidFill>
                <a:latin typeface="Calibri" panose="020F0502020204030204" pitchFamily="34" charset="0"/>
              </a:rPr>
              <a:t>TH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– Feb 19</a:t>
            </a:r>
            <a:r>
              <a:rPr lang="en-US" sz="521" spc="-4" baseline="30000" dirty="0">
                <a:solidFill>
                  <a:schemeClr val="dk2"/>
                </a:solidFill>
                <a:latin typeface="Calibri" panose="020F0502020204030204" pitchFamily="34" charset="0"/>
              </a:rPr>
              <a:t>TH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75" name="OTLSHAPE_SLT_ccc7b47131bf41139982257fd0df0b39_Shape">
            <a:extLst>
              <a:ext uri="{FF2B5EF4-FFF2-40B4-BE49-F238E27FC236}">
                <a16:creationId xmlns:a16="http://schemas.microsoft.com/office/drawing/2014/main" id="{9A06EB7E-32AC-495C-838F-85DA231D3FE0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1623429" y="1281977"/>
            <a:ext cx="105547" cy="54419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276" name="OTLSHAPE_SLT_05ebe8ce64954946b45f6bd3e1c3b9b5_JoinedDate">
            <a:extLst>
              <a:ext uri="{FF2B5EF4-FFF2-40B4-BE49-F238E27FC236}">
                <a16:creationId xmlns:a16="http://schemas.microsoft.com/office/drawing/2014/main" id="{3C15A3E2-6FBE-488D-A175-4286D612802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820227" y="1274148"/>
            <a:ext cx="4982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Feb 25</a:t>
            </a:r>
            <a:r>
              <a:rPr lang="en-US" sz="521" spc="-4" baseline="30000" dirty="0">
                <a:solidFill>
                  <a:schemeClr val="dk2"/>
                </a:solidFill>
                <a:latin typeface="Calibri" panose="020F0502020204030204" pitchFamily="34" charset="0"/>
              </a:rPr>
              <a:t>th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– Mar 4</a:t>
            </a:r>
          </a:p>
        </p:txBody>
      </p:sp>
      <p:sp>
        <p:nvSpPr>
          <p:cNvPr id="277" name="OTLSHAPE_SLT_ccc7b47131bf41139982257fd0df0b39_Shape">
            <a:extLst>
              <a:ext uri="{FF2B5EF4-FFF2-40B4-BE49-F238E27FC236}">
                <a16:creationId xmlns:a16="http://schemas.microsoft.com/office/drawing/2014/main" id="{44E7BAF7-2FA2-49B5-ABC2-56FBA304B39B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1882194" y="1451233"/>
            <a:ext cx="105547" cy="54419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278" name="OTLSHAPE_SLT_05ebe8ce64954946b45f6bd3e1c3b9b5_JoinedDate">
            <a:extLst>
              <a:ext uri="{FF2B5EF4-FFF2-40B4-BE49-F238E27FC236}">
                <a16:creationId xmlns:a16="http://schemas.microsoft.com/office/drawing/2014/main" id="{AC0D11ED-FEA0-44EF-A935-8FD0BC717DDF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2025747" y="1440372"/>
            <a:ext cx="44433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Mar 8 – Mar 12</a:t>
            </a:r>
          </a:p>
        </p:txBody>
      </p:sp>
      <p:sp>
        <p:nvSpPr>
          <p:cNvPr id="279" name="OTLSHAPE_SLT_8d759a21a59841a6be6531de030d0aaf_Title">
            <a:extLst>
              <a:ext uri="{FF2B5EF4-FFF2-40B4-BE49-F238E27FC236}">
                <a16:creationId xmlns:a16="http://schemas.microsoft.com/office/drawing/2014/main" id="{6E4507C3-AC39-45EB-A764-8607CEAF6F50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29914" y="1052160"/>
            <a:ext cx="36558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280" name="OTLSHAPE_SLT_8d759a21a59841a6be6531de030d0aaf_Title">
            <a:extLst>
              <a:ext uri="{FF2B5EF4-FFF2-40B4-BE49-F238E27FC236}">
                <a16:creationId xmlns:a16="http://schemas.microsoft.com/office/drawing/2014/main" id="{6589A818-CFDC-4276-A2AC-0FFADCC4B070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28393" y="1259369"/>
            <a:ext cx="36558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281" name="OTLSHAPE_SLT_8d759a21a59841a6be6531de030d0aaf_Title">
            <a:extLst>
              <a:ext uri="{FF2B5EF4-FFF2-40B4-BE49-F238E27FC236}">
                <a16:creationId xmlns:a16="http://schemas.microsoft.com/office/drawing/2014/main" id="{5C788F6F-4F7B-4DE0-A46E-0ECC42F64082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489165" y="1432970"/>
            <a:ext cx="36558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305" name="OTLSHAPE_SLT_eb056c3206e94e1da272ea961f92831f_JoinedDate">
            <a:extLst>
              <a:ext uri="{FF2B5EF4-FFF2-40B4-BE49-F238E27FC236}">
                <a16:creationId xmlns:a16="http://schemas.microsoft.com/office/drawing/2014/main" id="{9814B184-0F9B-4462-8D6E-20AE2DE1BC79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5811345" y="3328875"/>
            <a:ext cx="303948" cy="802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306" name="OTLSHAPE_SLT_168fc3738814482bb449f8f203835dd2_Shape">
            <a:extLst>
              <a:ext uri="{FF2B5EF4-FFF2-40B4-BE49-F238E27FC236}">
                <a16:creationId xmlns:a16="http://schemas.microsoft.com/office/drawing/2014/main" id="{441FBA37-2FC8-4531-8A57-9D51D1766537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>
            <a:off x="5765370" y="3302911"/>
            <a:ext cx="33128" cy="10600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307" name="OTLSHAPE_SLT_eb056c3206e94e1da272ea961f92831f_JoinedDate">
            <a:extLst>
              <a:ext uri="{FF2B5EF4-FFF2-40B4-BE49-F238E27FC236}">
                <a16:creationId xmlns:a16="http://schemas.microsoft.com/office/drawing/2014/main" id="{BABBA587-7A35-4962-BD2D-D427DDDDD34D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7164098" y="3327939"/>
            <a:ext cx="24209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Sept 26</a:t>
            </a:r>
          </a:p>
        </p:txBody>
      </p:sp>
      <p:sp>
        <p:nvSpPr>
          <p:cNvPr id="308" name="OTLSHAPE_SLT_168fc3738814482bb449f8f203835dd2_Shape">
            <a:extLst>
              <a:ext uri="{FF2B5EF4-FFF2-40B4-BE49-F238E27FC236}">
                <a16:creationId xmlns:a16="http://schemas.microsoft.com/office/drawing/2014/main" id="{EC000918-769E-49EA-BED8-12FF791AA47D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>
            <a:off x="7111643" y="3314438"/>
            <a:ext cx="33128" cy="10600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311" name="OTLSHAPE_SLT_eb056c3206e94e1da272ea961f92831f_JoinedDate">
            <a:extLst>
              <a:ext uri="{FF2B5EF4-FFF2-40B4-BE49-F238E27FC236}">
                <a16:creationId xmlns:a16="http://schemas.microsoft.com/office/drawing/2014/main" id="{B780212E-8FE3-4671-8A28-AB50275D3187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5593764" y="3330066"/>
            <a:ext cx="19407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Jul 26</a:t>
            </a:r>
          </a:p>
        </p:txBody>
      </p:sp>
      <p:sp>
        <p:nvSpPr>
          <p:cNvPr id="312" name="OTLSHAPE_SLT_c0e8ad1d891f4454b3caf90ec908abc4_Title">
            <a:extLst>
              <a:ext uri="{FF2B5EF4-FFF2-40B4-BE49-F238E27FC236}">
                <a16:creationId xmlns:a16="http://schemas.microsoft.com/office/drawing/2014/main" id="{AE4A5DF1-D390-4723-BFAF-ADF0F8A06FCB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5599722" y="3217463"/>
            <a:ext cx="3914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13" name="OTLSHAPE_SLT_eb056c3206e94e1da272ea961f92831f_JoinedDate">
            <a:extLst>
              <a:ext uri="{FF2B5EF4-FFF2-40B4-BE49-F238E27FC236}">
                <a16:creationId xmlns:a16="http://schemas.microsoft.com/office/drawing/2014/main" id="{03B8ECF9-8959-4EDC-A8DD-8DB709D9088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6886126" y="3323038"/>
            <a:ext cx="24209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Sept 20</a:t>
            </a:r>
          </a:p>
        </p:txBody>
      </p:sp>
      <p:sp>
        <p:nvSpPr>
          <p:cNvPr id="314" name="OTLSHAPE_SLT_c0e8ad1d891f4454b3caf90ec908abc4_Title">
            <a:extLst>
              <a:ext uri="{FF2B5EF4-FFF2-40B4-BE49-F238E27FC236}">
                <a16:creationId xmlns:a16="http://schemas.microsoft.com/office/drawing/2014/main" id="{B1394E8A-AFF8-4E1D-902B-742D495211BF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6933504" y="3219051"/>
            <a:ext cx="42567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15" name="OTLSHAPE_SLT_eb056c3206e94e1da272ea961f92831f_JoinedDate">
            <a:extLst>
              <a:ext uri="{FF2B5EF4-FFF2-40B4-BE49-F238E27FC236}">
                <a16:creationId xmlns:a16="http://schemas.microsoft.com/office/drawing/2014/main" id="{4CC9231A-42E6-449C-9EEF-1AB331C72970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8208329" y="3353833"/>
            <a:ext cx="24209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31</a:t>
            </a:r>
          </a:p>
        </p:txBody>
      </p:sp>
      <p:sp>
        <p:nvSpPr>
          <p:cNvPr id="316" name="OTLSHAPE_SLT_168fc3738814482bb449f8f203835dd2_Shape">
            <a:extLst>
              <a:ext uri="{FF2B5EF4-FFF2-40B4-BE49-F238E27FC236}">
                <a16:creationId xmlns:a16="http://schemas.microsoft.com/office/drawing/2014/main" id="{AC14EB37-FA11-42C3-AA2B-1BBAC5528175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8150759" y="3320833"/>
            <a:ext cx="33128" cy="10600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317" name="OTLSHAPE_SLT_eb056c3206e94e1da272ea961f92831f_JoinedDate">
            <a:extLst>
              <a:ext uri="{FF2B5EF4-FFF2-40B4-BE49-F238E27FC236}">
                <a16:creationId xmlns:a16="http://schemas.microsoft.com/office/drawing/2014/main" id="{F5C0B74F-A3CB-41B9-9062-B88C59CCA0D4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7955286" y="3353658"/>
            <a:ext cx="24209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25</a:t>
            </a:r>
          </a:p>
        </p:txBody>
      </p:sp>
      <p:sp>
        <p:nvSpPr>
          <p:cNvPr id="318" name="OTLSHAPE_SLT_c0e8ad1d891f4454b3caf90ec908abc4_Title">
            <a:extLst>
              <a:ext uri="{FF2B5EF4-FFF2-40B4-BE49-F238E27FC236}">
                <a16:creationId xmlns:a16="http://schemas.microsoft.com/office/drawing/2014/main" id="{6DF6E91D-C34E-4BB1-AAB3-31103105F41D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7941818" y="3243927"/>
            <a:ext cx="42567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19" name="OTLSHAPE_SLT_eb056c3206e94e1da272ea961f92831f_JoinedDate">
            <a:extLst>
              <a:ext uri="{FF2B5EF4-FFF2-40B4-BE49-F238E27FC236}">
                <a16:creationId xmlns:a16="http://schemas.microsoft.com/office/drawing/2014/main" id="{8A24D343-3EBB-40E0-904C-7D09AA5BB00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9515336" y="3617367"/>
            <a:ext cx="24209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320" name="OTLSHAPE_SLT_168fc3738814482bb449f8f203835dd2_Shape">
            <a:extLst>
              <a:ext uri="{FF2B5EF4-FFF2-40B4-BE49-F238E27FC236}">
                <a16:creationId xmlns:a16="http://schemas.microsoft.com/office/drawing/2014/main" id="{8E516248-450B-4AB8-8C20-9D3A3EC5567C}"/>
              </a:ext>
            </a:extLst>
          </p:cNvPr>
          <p:cNvSpPr/>
          <p:nvPr>
            <p:custDataLst>
              <p:tags r:id="rId165"/>
            </p:custDataLst>
          </p:nvPr>
        </p:nvSpPr>
        <p:spPr>
          <a:xfrm>
            <a:off x="8831286" y="3600498"/>
            <a:ext cx="675020" cy="94115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321" name="OTLSHAPE_SLT_eb056c3206e94e1da272ea961f92831f_JoinedDate">
            <a:extLst>
              <a:ext uri="{FF2B5EF4-FFF2-40B4-BE49-F238E27FC236}">
                <a16:creationId xmlns:a16="http://schemas.microsoft.com/office/drawing/2014/main" id="{1F3434C2-82BF-4A0F-9C4A-7345DE9AB7A1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8625984" y="3624785"/>
            <a:ext cx="37480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23</a:t>
            </a:r>
          </a:p>
        </p:txBody>
      </p:sp>
      <p:sp>
        <p:nvSpPr>
          <p:cNvPr id="354" name="OTLSHAPE_SL_aafc4c0d857b460eb9b7b8d49543c59f_BackgroundRectangle">
            <a:extLst>
              <a:ext uri="{FF2B5EF4-FFF2-40B4-BE49-F238E27FC236}">
                <a16:creationId xmlns:a16="http://schemas.microsoft.com/office/drawing/2014/main" id="{AA74AD93-870F-4D76-9DAC-F5403F61C876}"/>
              </a:ext>
            </a:extLst>
          </p:cNvPr>
          <p:cNvSpPr/>
          <p:nvPr>
            <p:custDataLst>
              <p:tags r:id="rId167"/>
            </p:custDataLst>
          </p:nvPr>
        </p:nvSpPr>
        <p:spPr>
          <a:xfrm>
            <a:off x="608721" y="5777332"/>
            <a:ext cx="9024294" cy="249902"/>
          </a:xfrm>
          <a:prstGeom prst="rect">
            <a:avLst/>
          </a:prstGeom>
          <a:solidFill>
            <a:schemeClr val="accent6">
              <a:lumMod val="40000"/>
              <a:lumOff val="60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55" name="OTLSHAPE_SL_aafc4c0d857b460eb9b7b8d49543c59f_HeaderRectangle">
            <a:extLst>
              <a:ext uri="{FF2B5EF4-FFF2-40B4-BE49-F238E27FC236}">
                <a16:creationId xmlns:a16="http://schemas.microsoft.com/office/drawing/2014/main" id="{51132BA8-17AB-4E4B-9E9C-FC9B096DBD5F}"/>
              </a:ext>
            </a:extLst>
          </p:cNvPr>
          <p:cNvSpPr/>
          <p:nvPr>
            <p:custDataLst>
              <p:tags r:id="rId168"/>
            </p:custDataLst>
          </p:nvPr>
        </p:nvSpPr>
        <p:spPr>
          <a:xfrm>
            <a:off x="608732" y="5773638"/>
            <a:ext cx="397940" cy="224688"/>
          </a:xfrm>
          <a:prstGeom prst="rect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56" name="OTLSHAPE_SLT_5a036a8b816d4d41afc8f06932e8cf3d_StartDate">
            <a:extLst>
              <a:ext uri="{FF2B5EF4-FFF2-40B4-BE49-F238E27FC236}">
                <a16:creationId xmlns:a16="http://schemas.microsoft.com/office/drawing/2014/main" id="{308B8306-14E6-465B-AF75-0464F0554F9F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4947693" y="5864871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5</a:t>
            </a:r>
          </a:p>
        </p:txBody>
      </p:sp>
      <p:sp>
        <p:nvSpPr>
          <p:cNvPr id="357" name="OTLSHAPE_SLT_5a036a8b816d4d41afc8f06932e8cf3d_Title">
            <a:extLst>
              <a:ext uri="{FF2B5EF4-FFF2-40B4-BE49-F238E27FC236}">
                <a16:creationId xmlns:a16="http://schemas.microsoft.com/office/drawing/2014/main" id="{C358A9CD-F427-4710-9B76-4ADC2D0ED44B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5016794" y="5765612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58" name="OTLSHAPE_SLT_5a036a8b816d4d41afc8f06932e8cf3d_EndDate">
            <a:extLst>
              <a:ext uri="{FF2B5EF4-FFF2-40B4-BE49-F238E27FC236}">
                <a16:creationId xmlns:a16="http://schemas.microsoft.com/office/drawing/2014/main" id="{4AF5138F-EEFE-47C1-B577-555229D92B65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5223780" y="5857724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11 </a:t>
            </a:r>
          </a:p>
        </p:txBody>
      </p:sp>
      <p:sp>
        <p:nvSpPr>
          <p:cNvPr id="359" name="OTLSHAPE_SL_aafc4c0d857b460eb9b7b8d49543c59f_BackgroundRectangle">
            <a:extLst>
              <a:ext uri="{FF2B5EF4-FFF2-40B4-BE49-F238E27FC236}">
                <a16:creationId xmlns:a16="http://schemas.microsoft.com/office/drawing/2014/main" id="{9769C280-D1F4-4F1E-84A0-CE8B28DE07DA}"/>
              </a:ext>
            </a:extLst>
          </p:cNvPr>
          <p:cNvSpPr/>
          <p:nvPr>
            <p:custDataLst>
              <p:tags r:id="rId172"/>
            </p:custDataLst>
          </p:nvPr>
        </p:nvSpPr>
        <p:spPr>
          <a:xfrm>
            <a:off x="608721" y="6031646"/>
            <a:ext cx="9024293" cy="258145"/>
          </a:xfrm>
          <a:prstGeom prst="rect">
            <a:avLst/>
          </a:prstGeom>
          <a:solidFill>
            <a:schemeClr val="accent6">
              <a:lumMod val="75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60" name="OTLSHAPE_SL_aafc4c0d857b460eb9b7b8d49543c59f_HeaderRectangle">
            <a:extLst>
              <a:ext uri="{FF2B5EF4-FFF2-40B4-BE49-F238E27FC236}">
                <a16:creationId xmlns:a16="http://schemas.microsoft.com/office/drawing/2014/main" id="{ACE7282E-50A6-405C-8067-3C568380EF18}"/>
              </a:ext>
            </a:extLst>
          </p:cNvPr>
          <p:cNvSpPr/>
          <p:nvPr>
            <p:custDataLst>
              <p:tags r:id="rId173"/>
            </p:custDataLst>
          </p:nvPr>
        </p:nvSpPr>
        <p:spPr>
          <a:xfrm>
            <a:off x="608719" y="6031652"/>
            <a:ext cx="397940" cy="234724"/>
          </a:xfrm>
          <a:prstGeom prst="rect">
            <a:avLst/>
          </a:prstGeom>
          <a:solidFill>
            <a:schemeClr val="accent6">
              <a:lumMod val="75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61" name="OTLSHAPE_SL_aafc4c0d857b460eb9b7b8d49543c59f_HeaderRectangle">
            <a:extLst>
              <a:ext uri="{FF2B5EF4-FFF2-40B4-BE49-F238E27FC236}">
                <a16:creationId xmlns:a16="http://schemas.microsoft.com/office/drawing/2014/main" id="{65466995-8199-476B-9AB6-6409A4D44815}"/>
              </a:ext>
            </a:extLst>
          </p:cNvPr>
          <p:cNvSpPr/>
          <p:nvPr>
            <p:custDataLst>
              <p:tags r:id="rId174"/>
            </p:custDataLst>
          </p:nvPr>
        </p:nvSpPr>
        <p:spPr>
          <a:xfrm rot="16200000">
            <a:off x="202148" y="5897710"/>
            <a:ext cx="521849" cy="261151"/>
          </a:xfrm>
          <a:prstGeom prst="rect">
            <a:avLst/>
          </a:prstGeom>
          <a:solidFill>
            <a:schemeClr val="accent6">
              <a:lumMod val="5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62" name="OTLSHAPE_SL_aafc4c0d857b460eb9b7b8d49543c59f_Header">
            <a:extLst>
              <a:ext uri="{FF2B5EF4-FFF2-40B4-BE49-F238E27FC236}">
                <a16:creationId xmlns:a16="http://schemas.microsoft.com/office/drawing/2014/main" id="{E4F151E7-61DF-4CC0-8A27-6CADE8873C6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627649" y="5802747"/>
            <a:ext cx="352390" cy="1909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554000"/>
                </a:solidFill>
                <a:latin typeface="Calibri" panose="020F0502020204030204" pitchFamily="34" charset="0"/>
              </a:rPr>
              <a:t>BOYS</a:t>
            </a:r>
          </a:p>
        </p:txBody>
      </p:sp>
      <p:sp>
        <p:nvSpPr>
          <p:cNvPr id="363" name="OTLSHAPE_SL_aafc4c0d857b460eb9b7b8d49543c59f_Header">
            <a:extLst>
              <a:ext uri="{FF2B5EF4-FFF2-40B4-BE49-F238E27FC236}">
                <a16:creationId xmlns:a16="http://schemas.microsoft.com/office/drawing/2014/main" id="{262FB74C-A230-4669-90A0-F3BCDFAE6493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632926" y="6064952"/>
            <a:ext cx="352390" cy="19092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627" b="1" dirty="0">
                <a:solidFill>
                  <a:srgbClr val="554000"/>
                </a:solidFill>
                <a:latin typeface="Calibri" panose="020F0502020204030204" pitchFamily="34" charset="0"/>
              </a:rPr>
              <a:t>GIRLS</a:t>
            </a:r>
          </a:p>
        </p:txBody>
      </p:sp>
      <p:sp>
        <p:nvSpPr>
          <p:cNvPr id="364" name="OTLSHAPE_SLM_73277aaf9b5d48958c753525e526cad4_Shape">
            <a:extLst>
              <a:ext uri="{FF2B5EF4-FFF2-40B4-BE49-F238E27FC236}">
                <a16:creationId xmlns:a16="http://schemas.microsoft.com/office/drawing/2014/main" id="{060AB094-8571-44C1-A4AA-1BC1D19B8090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5120778" y="5853983"/>
            <a:ext cx="104485" cy="118257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65" name="OTLSHAPE_SLT_5a036a8b816d4d41afc8f06932e8cf3d_StartDate">
            <a:extLst>
              <a:ext uri="{FF2B5EF4-FFF2-40B4-BE49-F238E27FC236}">
                <a16:creationId xmlns:a16="http://schemas.microsoft.com/office/drawing/2014/main" id="{C8482358-11DF-48CE-AEEC-A3568A7A0FE6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6525601" y="5874030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6 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6" name="OTLSHAPE_SLT_5a036a8b816d4d41afc8f06932e8cf3d_Title">
            <a:extLst>
              <a:ext uri="{FF2B5EF4-FFF2-40B4-BE49-F238E27FC236}">
                <a16:creationId xmlns:a16="http://schemas.microsoft.com/office/drawing/2014/main" id="{9B5C29B3-294E-4A9F-890F-09490968C2EC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6594707" y="5774765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67" name="OTLSHAPE_SLT_5a036a8b816d4d41afc8f06932e8cf3d_EndDate">
            <a:extLst>
              <a:ext uri="{FF2B5EF4-FFF2-40B4-BE49-F238E27FC236}">
                <a16:creationId xmlns:a16="http://schemas.microsoft.com/office/drawing/2014/main" id="{C89141C4-478A-4445-B43E-2744CB4EE2E5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6806461" y="5872423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Sept 12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8" name="OTLSHAPE_SLM_73277aaf9b5d48958c753525e526cad4_Shape">
            <a:extLst>
              <a:ext uri="{FF2B5EF4-FFF2-40B4-BE49-F238E27FC236}">
                <a16:creationId xmlns:a16="http://schemas.microsoft.com/office/drawing/2014/main" id="{9111BE2D-8144-4834-AAFE-65FDB4FD50F2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>
            <a:off x="6698690" y="5863137"/>
            <a:ext cx="104485" cy="118257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69" name="OTLSHAPE_SLT_5a036a8b816d4d41afc8f06932e8cf3d_StartDate">
            <a:extLst>
              <a:ext uri="{FF2B5EF4-FFF2-40B4-BE49-F238E27FC236}">
                <a16:creationId xmlns:a16="http://schemas.microsoft.com/office/drawing/2014/main" id="{760B1E91-BB3A-4FE4-A79F-3E6E6B5D8C8E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8020060" y="5879433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1</a:t>
            </a:r>
          </a:p>
        </p:txBody>
      </p:sp>
      <p:sp>
        <p:nvSpPr>
          <p:cNvPr id="370" name="OTLSHAPE_SLT_5a036a8b816d4d41afc8f06932e8cf3d_Title">
            <a:extLst>
              <a:ext uri="{FF2B5EF4-FFF2-40B4-BE49-F238E27FC236}">
                <a16:creationId xmlns:a16="http://schemas.microsoft.com/office/drawing/2014/main" id="{070744A7-4E82-4D69-AE15-CA08C1EBA6B4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8103224" y="5780170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71" name="OTLSHAPE_SLT_5a036a8b816d4d41afc8f06932e8cf3d_EndDate">
            <a:extLst>
              <a:ext uri="{FF2B5EF4-FFF2-40B4-BE49-F238E27FC236}">
                <a16:creationId xmlns:a16="http://schemas.microsoft.com/office/drawing/2014/main" id="{D43537CA-A2B6-4D60-9B6B-4CD8004BAB1C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8314978" y="5877830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372" name="OTLSHAPE_SLM_73277aaf9b5d48958c753525e526cad4_Shape">
            <a:extLst>
              <a:ext uri="{FF2B5EF4-FFF2-40B4-BE49-F238E27FC236}">
                <a16:creationId xmlns:a16="http://schemas.microsoft.com/office/drawing/2014/main" id="{C3DEE67F-E1FD-4DC7-9665-9B719C9D9F28}"/>
              </a:ext>
            </a:extLst>
          </p:cNvPr>
          <p:cNvSpPr/>
          <p:nvPr>
            <p:custDataLst>
              <p:tags r:id="rId185"/>
            </p:custDataLst>
          </p:nvPr>
        </p:nvSpPr>
        <p:spPr>
          <a:xfrm>
            <a:off x="8207207" y="5868541"/>
            <a:ext cx="104485" cy="118257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85" name="OTLSHAPE_SLT_8d759a21a59841a6be6531de030d0aaf_Shape">
            <a:extLst>
              <a:ext uri="{FF2B5EF4-FFF2-40B4-BE49-F238E27FC236}">
                <a16:creationId xmlns:a16="http://schemas.microsoft.com/office/drawing/2014/main" id="{3616055B-526D-4C3B-9695-39DE454C6961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>
            <a:off x="1266680" y="4616771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86" name="OTLSHAPE_SLT_8d759a21a59841a6be6531de030d0aaf_StartDate">
            <a:extLst>
              <a:ext uri="{FF2B5EF4-FFF2-40B4-BE49-F238E27FC236}">
                <a16:creationId xmlns:a16="http://schemas.microsoft.com/office/drawing/2014/main" id="{69BB64B8-781B-471A-B5B2-D7043F3303EE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089264" y="4615107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Feb 9</a:t>
            </a:r>
          </a:p>
        </p:txBody>
      </p:sp>
      <p:sp>
        <p:nvSpPr>
          <p:cNvPr id="387" name="OTLSHAPE_SLT_8d759a21a59841a6be6531de030d0aaf_Title">
            <a:extLst>
              <a:ext uri="{FF2B5EF4-FFF2-40B4-BE49-F238E27FC236}">
                <a16:creationId xmlns:a16="http://schemas.microsoft.com/office/drawing/2014/main" id="{B91D2978-E15F-4ACE-BF76-D8650A1B1FE3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043052" y="4524049"/>
            <a:ext cx="840350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Friendly Match - Morocco</a:t>
            </a:r>
          </a:p>
        </p:txBody>
      </p:sp>
      <p:sp>
        <p:nvSpPr>
          <p:cNvPr id="388" name="OTLSHAPE_SLT_8d759a21a59841a6be6531de030d0aaf_EndDate">
            <a:extLst>
              <a:ext uri="{FF2B5EF4-FFF2-40B4-BE49-F238E27FC236}">
                <a16:creationId xmlns:a16="http://schemas.microsoft.com/office/drawing/2014/main" id="{64D2EFFD-8CF1-49A8-B8D3-1F9E18B2260A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380428" y="4622667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Feb 16</a:t>
            </a:r>
          </a:p>
        </p:txBody>
      </p:sp>
      <p:sp>
        <p:nvSpPr>
          <p:cNvPr id="400" name="OTLSHAPE_T_c0ac5d9312484adca476036264f2b459_Shape">
            <a:extLst>
              <a:ext uri="{FF2B5EF4-FFF2-40B4-BE49-F238E27FC236}">
                <a16:creationId xmlns:a16="http://schemas.microsoft.com/office/drawing/2014/main" id="{D073C296-7BC2-4CD7-A23C-91E224430704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1390654" y="4075719"/>
            <a:ext cx="543880" cy="100347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01" name="OTLSHAPE_T_c0ac5d9312484adca476036264f2b459_JoinedDate">
            <a:extLst>
              <a:ext uri="{FF2B5EF4-FFF2-40B4-BE49-F238E27FC236}">
                <a16:creationId xmlns:a16="http://schemas.microsoft.com/office/drawing/2014/main" id="{B37364AB-4921-4E49-A5AE-24BD57C2E1AA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926265" y="4102103"/>
            <a:ext cx="31638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- Mar 6</a:t>
            </a:r>
          </a:p>
        </p:txBody>
      </p:sp>
      <p:sp>
        <p:nvSpPr>
          <p:cNvPr id="402" name="OTLSHAPE_T_c0ac5d9312484adca476036264f2b459_Title">
            <a:extLst>
              <a:ext uri="{FF2B5EF4-FFF2-40B4-BE49-F238E27FC236}">
                <a16:creationId xmlns:a16="http://schemas.microsoft.com/office/drawing/2014/main" id="{0B20A881-8D9A-4C61-B7F2-ADF0BFFAAAF5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1316239" y="3957940"/>
            <a:ext cx="712007" cy="1217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AY  Championship 2021</a:t>
            </a:r>
          </a:p>
        </p:txBody>
      </p:sp>
      <p:sp>
        <p:nvSpPr>
          <p:cNvPr id="406" name="OTLSHAPE_SLT_73277aaf9b5d48958c753525e526cad4_Shape">
            <a:extLst>
              <a:ext uri="{FF2B5EF4-FFF2-40B4-BE49-F238E27FC236}">
                <a16:creationId xmlns:a16="http://schemas.microsoft.com/office/drawing/2014/main" id="{165A3A41-E248-4831-80D8-A0076E002315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3831452" y="4369495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07" name="OTLSHAPE_SLT_73277aaf9b5d48958c753525e526cad4_StartDate">
            <a:extLst>
              <a:ext uri="{FF2B5EF4-FFF2-40B4-BE49-F238E27FC236}">
                <a16:creationId xmlns:a16="http://schemas.microsoft.com/office/drawing/2014/main" id="{60346B69-F78E-431D-87F4-3DAE0DF0D35E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3607700" y="4368049"/>
            <a:ext cx="203794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408" name="OTLSHAPE_SLT_73277aaf9b5d48958c753525e526cad4_Title">
            <a:extLst>
              <a:ext uri="{FF2B5EF4-FFF2-40B4-BE49-F238E27FC236}">
                <a16:creationId xmlns:a16="http://schemas.microsoft.com/office/drawing/2014/main" id="{81B318B7-FD93-44E1-87C4-477BF187601A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3705457" y="4292669"/>
            <a:ext cx="423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409" name="OTLSHAPE_SLT_73277aaf9b5d48958c753525e526cad4_EndDate">
            <a:extLst>
              <a:ext uri="{FF2B5EF4-FFF2-40B4-BE49-F238E27FC236}">
                <a16:creationId xmlns:a16="http://schemas.microsoft.com/office/drawing/2014/main" id="{44CDA89C-E357-4A5E-9CF3-B5CE8C9E1517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3945174" y="4367529"/>
            <a:ext cx="2053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23</a:t>
            </a:r>
          </a:p>
        </p:txBody>
      </p:sp>
      <p:sp>
        <p:nvSpPr>
          <p:cNvPr id="410" name="OTLSHAPE_SL_99ce1b51a3d5444396135eb827f1247e_HeaderRectangle">
            <a:extLst>
              <a:ext uri="{FF2B5EF4-FFF2-40B4-BE49-F238E27FC236}">
                <a16:creationId xmlns:a16="http://schemas.microsoft.com/office/drawing/2014/main" id="{1F1DD886-31B4-4921-8ECA-FE61727F2BFD}"/>
              </a:ext>
            </a:extLst>
          </p:cNvPr>
          <p:cNvSpPr/>
          <p:nvPr>
            <p:custDataLst>
              <p:tags r:id="rId197"/>
            </p:custDataLst>
          </p:nvPr>
        </p:nvSpPr>
        <p:spPr>
          <a:xfrm>
            <a:off x="323284" y="3995566"/>
            <a:ext cx="645908" cy="491716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5" b="1" dirty="0"/>
              <a:t>SATELLITES</a:t>
            </a:r>
          </a:p>
        </p:txBody>
      </p:sp>
      <p:sp>
        <p:nvSpPr>
          <p:cNvPr id="411" name="OTLSHAPE_SLT_73277aaf9b5d48958c753525e526cad4_Shape">
            <a:extLst>
              <a:ext uri="{FF2B5EF4-FFF2-40B4-BE49-F238E27FC236}">
                <a16:creationId xmlns:a16="http://schemas.microsoft.com/office/drawing/2014/main" id="{55F678FD-CA90-4A03-9209-800EC84FDFCC}"/>
              </a:ext>
            </a:extLst>
          </p:cNvPr>
          <p:cNvSpPr/>
          <p:nvPr>
            <p:custDataLst>
              <p:tags r:id="rId198"/>
            </p:custDataLst>
          </p:nvPr>
        </p:nvSpPr>
        <p:spPr>
          <a:xfrm>
            <a:off x="5728781" y="4380358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12" name="OTLSHAPE_SLT_73277aaf9b5d48958c753525e526cad4_StartDate">
            <a:extLst>
              <a:ext uri="{FF2B5EF4-FFF2-40B4-BE49-F238E27FC236}">
                <a16:creationId xmlns:a16="http://schemas.microsoft.com/office/drawing/2014/main" id="{6B2CF0BF-F847-4137-97D4-122C10CF60D7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5512908" y="4397861"/>
            <a:ext cx="22957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26</a:t>
            </a:r>
          </a:p>
        </p:txBody>
      </p:sp>
      <p:sp>
        <p:nvSpPr>
          <p:cNvPr id="413" name="OTLSHAPE_SLT_73277aaf9b5d48958c753525e526cad4_Title">
            <a:extLst>
              <a:ext uri="{FF2B5EF4-FFF2-40B4-BE49-F238E27FC236}">
                <a16:creationId xmlns:a16="http://schemas.microsoft.com/office/drawing/2014/main" id="{A98EF816-4524-4E74-A472-BD340AA8E13C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5588629" y="4279943"/>
            <a:ext cx="423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414" name="OTLSHAPE_SLT_73277aaf9b5d48958c753525e526cad4_EndDate">
            <a:extLst>
              <a:ext uri="{FF2B5EF4-FFF2-40B4-BE49-F238E27FC236}">
                <a16:creationId xmlns:a16="http://schemas.microsoft.com/office/drawing/2014/main" id="{8C952CAE-0C45-41F9-AC9D-BF3521AA178C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5825672" y="4386800"/>
            <a:ext cx="2053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15" name="OTLSHAPE_SLT_73277aaf9b5d48958c753525e526cad4_Shape">
            <a:extLst>
              <a:ext uri="{FF2B5EF4-FFF2-40B4-BE49-F238E27FC236}">
                <a16:creationId xmlns:a16="http://schemas.microsoft.com/office/drawing/2014/main" id="{A719DA98-39E0-4F99-9A4F-03549CEA6526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7506242" y="4372060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16" name="OTLSHAPE_SLT_73277aaf9b5d48958c753525e526cad4_StartDate">
            <a:extLst>
              <a:ext uri="{FF2B5EF4-FFF2-40B4-BE49-F238E27FC236}">
                <a16:creationId xmlns:a16="http://schemas.microsoft.com/office/drawing/2014/main" id="{EABE5D5D-6855-4F9F-ABD7-9AD474DDF52D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7322672" y="4378504"/>
            <a:ext cx="172264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</a:t>
            </a:r>
            <a:r>
              <a:rPr lang="en-US" sz="521" spc="-4" dirty="0" err="1">
                <a:solidFill>
                  <a:schemeClr val="dk2"/>
                </a:solidFill>
                <a:latin typeface="Calibri" panose="020F0502020204030204" pitchFamily="34" charset="0"/>
              </a:rPr>
              <a:t>ct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4</a:t>
            </a:r>
          </a:p>
        </p:txBody>
      </p:sp>
      <p:sp>
        <p:nvSpPr>
          <p:cNvPr id="417" name="OTLSHAPE_SLT_73277aaf9b5d48958c753525e526cad4_Title">
            <a:extLst>
              <a:ext uri="{FF2B5EF4-FFF2-40B4-BE49-F238E27FC236}">
                <a16:creationId xmlns:a16="http://schemas.microsoft.com/office/drawing/2014/main" id="{45804508-E2FD-4221-975D-792A595734B9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7380904" y="4286267"/>
            <a:ext cx="423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3rd Camping </a:t>
            </a:r>
          </a:p>
        </p:txBody>
      </p:sp>
      <p:sp>
        <p:nvSpPr>
          <p:cNvPr id="418" name="OTLSHAPE_SLT_73277aaf9b5d48958c753525e526cad4_EndDate">
            <a:extLst>
              <a:ext uri="{FF2B5EF4-FFF2-40B4-BE49-F238E27FC236}">
                <a16:creationId xmlns:a16="http://schemas.microsoft.com/office/drawing/2014/main" id="{6AE2C954-1E80-4496-A3EC-7EE315A3587A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7610266" y="4384707"/>
            <a:ext cx="2053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</a:t>
            </a:r>
            <a:r>
              <a:rPr lang="en-US" sz="521" spc="-4" dirty="0" err="1">
                <a:solidFill>
                  <a:schemeClr val="dk2"/>
                </a:solidFill>
                <a:latin typeface="Calibri" panose="020F0502020204030204" pitchFamily="34" charset="0"/>
              </a:rPr>
              <a:t>ct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10</a:t>
            </a:r>
          </a:p>
        </p:txBody>
      </p:sp>
      <p:sp>
        <p:nvSpPr>
          <p:cNvPr id="435" name="OTLSHAPE_SL_233ef984a4fc4e43aa8fc2324e040bbf_BackgroundRectangle">
            <a:extLst>
              <a:ext uri="{FF2B5EF4-FFF2-40B4-BE49-F238E27FC236}">
                <a16:creationId xmlns:a16="http://schemas.microsoft.com/office/drawing/2014/main" id="{38523D72-028C-40EA-8196-264BDA1B5AD5}"/>
              </a:ext>
            </a:extLst>
          </p:cNvPr>
          <p:cNvSpPr/>
          <p:nvPr>
            <p:custDataLst>
              <p:tags r:id="rId206"/>
            </p:custDataLst>
          </p:nvPr>
        </p:nvSpPr>
        <p:spPr>
          <a:xfrm>
            <a:off x="991658" y="4744125"/>
            <a:ext cx="8641357" cy="483456"/>
          </a:xfrm>
          <a:prstGeom prst="rect">
            <a:avLst/>
          </a:prstGeom>
          <a:solidFill>
            <a:schemeClr val="dk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36" name="OTLSHAPE_SL_233ef984a4fc4e43aa8fc2324e040bbf_HeaderRectangle">
            <a:extLst>
              <a:ext uri="{FF2B5EF4-FFF2-40B4-BE49-F238E27FC236}">
                <a16:creationId xmlns:a16="http://schemas.microsoft.com/office/drawing/2014/main" id="{F86C0D12-5BF0-4DA8-942B-17565FE30E4A}"/>
              </a:ext>
            </a:extLst>
          </p:cNvPr>
          <p:cNvSpPr/>
          <p:nvPr>
            <p:custDataLst>
              <p:tags r:id="rId207"/>
            </p:custDataLst>
          </p:nvPr>
        </p:nvSpPr>
        <p:spPr>
          <a:xfrm>
            <a:off x="327429" y="4744159"/>
            <a:ext cx="671704" cy="492320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39" dirty="0"/>
              <a:t>BLACK QUEENS</a:t>
            </a:r>
          </a:p>
        </p:txBody>
      </p:sp>
      <p:sp>
        <p:nvSpPr>
          <p:cNvPr id="437" name="OTLSHAPE_SLT_05ebe8ce64954946b45f6bd3e1c3b9b5_Shape">
            <a:extLst>
              <a:ext uri="{FF2B5EF4-FFF2-40B4-BE49-F238E27FC236}">
                <a16:creationId xmlns:a16="http://schemas.microsoft.com/office/drawing/2014/main" id="{EAD1068D-A721-457F-BC8F-8ADD95746963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1426753" y="4850051"/>
            <a:ext cx="157130" cy="7935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38" name="OTLSHAPE_SLT_eb056c3206e94e1da272ea961f92831f_Shape">
            <a:extLst>
              <a:ext uri="{FF2B5EF4-FFF2-40B4-BE49-F238E27FC236}">
                <a16:creationId xmlns:a16="http://schemas.microsoft.com/office/drawing/2014/main" id="{9EC89EA3-CABC-4C5D-BBEA-FE97F81B547A}"/>
              </a:ext>
            </a:extLst>
          </p:cNvPr>
          <p:cNvSpPr/>
          <p:nvPr>
            <p:custDataLst>
              <p:tags r:id="rId209"/>
            </p:custDataLst>
          </p:nvPr>
        </p:nvSpPr>
        <p:spPr>
          <a:xfrm>
            <a:off x="2716200" y="4898496"/>
            <a:ext cx="174352" cy="8017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39" name="OTLSHAPE_SLT_4f79d82228704728aca87f723b1cee80_Shape">
            <a:extLst>
              <a:ext uri="{FF2B5EF4-FFF2-40B4-BE49-F238E27FC236}">
                <a16:creationId xmlns:a16="http://schemas.microsoft.com/office/drawing/2014/main" id="{423228DC-1481-4B58-B898-A27DF383AE4B}"/>
              </a:ext>
            </a:extLst>
          </p:cNvPr>
          <p:cNvSpPr/>
          <p:nvPr>
            <p:custDataLst>
              <p:tags r:id="rId210"/>
            </p:custDataLst>
          </p:nvPr>
        </p:nvSpPr>
        <p:spPr>
          <a:xfrm>
            <a:off x="7935964" y="5035034"/>
            <a:ext cx="161421" cy="8087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40" name="OTLSHAPE_SLT_bfcf7a2e02744f108216a0e8223f18ed_Shape">
            <a:extLst>
              <a:ext uri="{FF2B5EF4-FFF2-40B4-BE49-F238E27FC236}">
                <a16:creationId xmlns:a16="http://schemas.microsoft.com/office/drawing/2014/main" id="{C71E57FE-7394-45D1-B4AB-0A7A4EBEB6A8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8797906" y="5124749"/>
            <a:ext cx="151489" cy="733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42" name="OTLSHAPE_SLT_05ebe8ce64954946b45f6bd3e1c3b9b5_Title">
            <a:extLst>
              <a:ext uri="{FF2B5EF4-FFF2-40B4-BE49-F238E27FC236}">
                <a16:creationId xmlns:a16="http://schemas.microsoft.com/office/drawing/2014/main" id="{704D0257-97D8-4F59-96FA-DB9DDD5352B0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868519" y="4749228"/>
            <a:ext cx="410786" cy="2668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endParaRPr lang="en-US" sz="575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3" name="OTLSHAPE_SLT_05ebe8ce64954946b45f6bd3e1c3b9b5_JoinedDate">
            <a:extLst>
              <a:ext uri="{FF2B5EF4-FFF2-40B4-BE49-F238E27FC236}">
                <a16:creationId xmlns:a16="http://schemas.microsoft.com/office/drawing/2014/main" id="{15F4C807-F2E1-436A-AB33-9D93A7313D2D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617313" y="4848322"/>
            <a:ext cx="41078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Feb 15 - Feb 24</a:t>
            </a:r>
          </a:p>
        </p:txBody>
      </p:sp>
      <p:sp>
        <p:nvSpPr>
          <p:cNvPr id="444" name="OTLSHAPE_SLT_eb056c3206e94e1da272ea961f92831f_JoinedDate">
            <a:extLst>
              <a:ext uri="{FF2B5EF4-FFF2-40B4-BE49-F238E27FC236}">
                <a16:creationId xmlns:a16="http://schemas.microsoft.com/office/drawing/2014/main" id="{73331A43-5124-4A6A-9748-AC359B1BC5B1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2912427" y="4896660"/>
            <a:ext cx="377660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Apr 5 - Apr 13</a:t>
            </a:r>
          </a:p>
        </p:txBody>
      </p:sp>
      <p:sp>
        <p:nvSpPr>
          <p:cNvPr id="445" name="OTLSHAPE_SLT_4f79d82228704728aca87f723b1cee80_JoinedDate">
            <a:extLst>
              <a:ext uri="{FF2B5EF4-FFF2-40B4-BE49-F238E27FC236}">
                <a16:creationId xmlns:a16="http://schemas.microsoft.com/office/drawing/2014/main" id="{BCFDCD8D-C2E7-4D6E-A30E-6286CDD8889D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8118238" y="5028913"/>
            <a:ext cx="404161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Oct 18 - Oct 26</a:t>
            </a:r>
          </a:p>
        </p:txBody>
      </p:sp>
      <p:sp>
        <p:nvSpPr>
          <p:cNvPr id="446" name="OTLSHAPE_SLT_4f79d82228704728aca87f723b1cee80_JoinedDate">
            <a:extLst>
              <a:ext uri="{FF2B5EF4-FFF2-40B4-BE49-F238E27FC236}">
                <a16:creationId xmlns:a16="http://schemas.microsoft.com/office/drawing/2014/main" id="{545042CF-5BA9-4E36-A3C9-117C0683872F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8971356" y="5126060"/>
            <a:ext cx="429487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Nov 22 - Nov 30</a:t>
            </a:r>
          </a:p>
        </p:txBody>
      </p:sp>
      <p:sp>
        <p:nvSpPr>
          <p:cNvPr id="447" name="OTLSHAPE_SLT_05ebe8ce64954946b45f6bd3e1c3b9b5_Title">
            <a:extLst>
              <a:ext uri="{FF2B5EF4-FFF2-40B4-BE49-F238E27FC236}">
                <a16:creationId xmlns:a16="http://schemas.microsoft.com/office/drawing/2014/main" id="{F0BE34A1-7183-445C-9855-43AB3B5F937E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2305397" y="4885504"/>
            <a:ext cx="894885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I</a:t>
            </a:r>
            <a:r>
              <a:rPr lang="en-US" sz="575" b="1" spc="-1" dirty="0" err="1">
                <a:solidFill>
                  <a:schemeClr val="dk1"/>
                </a:solidFill>
                <a:latin typeface="Calibri" panose="020F0502020204030204" pitchFamily="34" charset="0"/>
              </a:rPr>
              <a:t>ntl</a:t>
            </a:r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. Friendly</a:t>
            </a:r>
          </a:p>
        </p:txBody>
      </p:sp>
      <p:sp>
        <p:nvSpPr>
          <p:cNvPr id="448" name="OTLSHAPE_SLT_05ebe8ce64954946b45f6bd3e1c3b9b5_Title">
            <a:extLst>
              <a:ext uri="{FF2B5EF4-FFF2-40B4-BE49-F238E27FC236}">
                <a16:creationId xmlns:a16="http://schemas.microsoft.com/office/drawing/2014/main" id="{BB7DE593-DB95-4BFC-9EC1-031F70B8DC11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7531818" y="5032019"/>
            <a:ext cx="449994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I</a:t>
            </a:r>
            <a:r>
              <a:rPr lang="en-US" sz="575" b="1" spc="-1" dirty="0" err="1">
                <a:solidFill>
                  <a:schemeClr val="dk1"/>
                </a:solidFill>
                <a:latin typeface="Calibri" panose="020F0502020204030204" pitchFamily="34" charset="0"/>
              </a:rPr>
              <a:t>ntl</a:t>
            </a:r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. Friendly</a:t>
            </a:r>
          </a:p>
        </p:txBody>
      </p:sp>
      <p:sp>
        <p:nvSpPr>
          <p:cNvPr id="449" name="OTLSHAPE_SLT_05ebe8ce64954946b45f6bd3e1c3b9b5_Title">
            <a:extLst>
              <a:ext uri="{FF2B5EF4-FFF2-40B4-BE49-F238E27FC236}">
                <a16:creationId xmlns:a16="http://schemas.microsoft.com/office/drawing/2014/main" id="{363033FD-3DCD-449C-808C-80E65644B621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8400150" y="5120008"/>
            <a:ext cx="433713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I</a:t>
            </a:r>
            <a:r>
              <a:rPr lang="en-US" sz="575" b="1" spc="-1" dirty="0" err="1">
                <a:solidFill>
                  <a:schemeClr val="dk1"/>
                </a:solidFill>
                <a:latin typeface="Calibri" panose="020F0502020204030204" pitchFamily="34" charset="0"/>
              </a:rPr>
              <a:t>ntl</a:t>
            </a:r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. Friendly</a:t>
            </a:r>
          </a:p>
        </p:txBody>
      </p:sp>
      <p:sp>
        <p:nvSpPr>
          <p:cNvPr id="450" name="OTLSHAPE_SLT_05ebe8ce64954946b45f6bd3e1c3b9b5_Title">
            <a:extLst>
              <a:ext uri="{FF2B5EF4-FFF2-40B4-BE49-F238E27FC236}">
                <a16:creationId xmlns:a16="http://schemas.microsoft.com/office/drawing/2014/main" id="{A6981AC4-B321-41B4-A82C-A51C2509D67D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043014" y="4829646"/>
            <a:ext cx="42073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I</a:t>
            </a:r>
            <a:r>
              <a:rPr lang="en-US" sz="575" b="1" spc="-1" dirty="0" err="1">
                <a:solidFill>
                  <a:schemeClr val="dk1"/>
                </a:solidFill>
                <a:latin typeface="Calibri" panose="020F0502020204030204" pitchFamily="34" charset="0"/>
              </a:rPr>
              <a:t>ntl</a:t>
            </a:r>
            <a:r>
              <a:rPr lang="en-US" sz="575" b="1" spc="-1" dirty="0">
                <a:solidFill>
                  <a:schemeClr val="dk1"/>
                </a:solidFill>
                <a:latin typeface="Calibri" panose="020F0502020204030204" pitchFamily="34" charset="0"/>
              </a:rPr>
              <a:t>. Friendly</a:t>
            </a:r>
          </a:p>
        </p:txBody>
      </p:sp>
      <p:sp>
        <p:nvSpPr>
          <p:cNvPr id="451" name="OTLSHAPE_SLT_1c6748a4cdc940f99e9306ca669c0434_Shape">
            <a:extLst>
              <a:ext uri="{FF2B5EF4-FFF2-40B4-BE49-F238E27FC236}">
                <a16:creationId xmlns:a16="http://schemas.microsoft.com/office/drawing/2014/main" id="{F5A089AA-C64A-4AD9-81A7-E1CAE6E7694C}"/>
              </a:ext>
            </a:extLst>
          </p:cNvPr>
          <p:cNvSpPr/>
          <p:nvPr>
            <p:custDataLst>
              <p:tags r:id="rId221"/>
            </p:custDataLst>
          </p:nvPr>
        </p:nvSpPr>
        <p:spPr>
          <a:xfrm>
            <a:off x="3981819" y="5020474"/>
            <a:ext cx="78157" cy="66907"/>
          </a:xfrm>
          <a:prstGeom prst="hexagon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52" name="OTLSHAPE_SLT_1c6748a4cdc940f99e9306ca669c0434_StartDate">
            <a:extLst>
              <a:ext uri="{FF2B5EF4-FFF2-40B4-BE49-F238E27FC236}">
                <a16:creationId xmlns:a16="http://schemas.microsoft.com/office/drawing/2014/main" id="{DB62E21F-21E5-4187-B093-D169E9F523E4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3702036" y="5004308"/>
            <a:ext cx="306240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ay 24</a:t>
            </a:r>
          </a:p>
        </p:txBody>
      </p:sp>
      <p:sp>
        <p:nvSpPr>
          <p:cNvPr id="453" name="OTLSHAPE_SLT_1c6748a4cdc940f99e9306ca669c0434_Title">
            <a:extLst>
              <a:ext uri="{FF2B5EF4-FFF2-40B4-BE49-F238E27FC236}">
                <a16:creationId xmlns:a16="http://schemas.microsoft.com/office/drawing/2014/main" id="{E57D4AB7-81A2-4444-8850-67D97991E317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3744113" y="4894713"/>
            <a:ext cx="587876" cy="109880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54" name="OTLSHAPE_SLT_1c6748a4cdc940f99e9306ca669c0434_EndDate">
            <a:extLst>
              <a:ext uri="{FF2B5EF4-FFF2-40B4-BE49-F238E27FC236}">
                <a16:creationId xmlns:a16="http://schemas.microsoft.com/office/drawing/2014/main" id="{167D5871-47D7-4515-8852-8CB14714B74F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3994542" y="5002026"/>
            <a:ext cx="384416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ay 30</a:t>
            </a:r>
          </a:p>
        </p:txBody>
      </p:sp>
      <p:sp>
        <p:nvSpPr>
          <p:cNvPr id="455" name="OTLSHAPE_SLT_1c6748a4cdc940f99e9306ca669c0434_StartDate">
            <a:extLst>
              <a:ext uri="{FF2B5EF4-FFF2-40B4-BE49-F238E27FC236}">
                <a16:creationId xmlns:a16="http://schemas.microsoft.com/office/drawing/2014/main" id="{18871419-1BB4-4E2A-AA00-81712BA24463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4874294" y="4990667"/>
            <a:ext cx="306240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5</a:t>
            </a:r>
          </a:p>
        </p:txBody>
      </p:sp>
      <p:sp>
        <p:nvSpPr>
          <p:cNvPr id="456" name="OTLSHAPE_SLT_1c6748a4cdc940f99e9306ca669c0434_Title">
            <a:extLst>
              <a:ext uri="{FF2B5EF4-FFF2-40B4-BE49-F238E27FC236}">
                <a16:creationId xmlns:a16="http://schemas.microsoft.com/office/drawing/2014/main" id="{819495B5-9B99-4874-A0DB-11D2061B9B9A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4923914" y="4828555"/>
            <a:ext cx="503578" cy="231740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57" name="OTLSHAPE_SLT_1c6748a4cdc940f99e9306ca669c0434_EndDate">
            <a:extLst>
              <a:ext uri="{FF2B5EF4-FFF2-40B4-BE49-F238E27FC236}">
                <a16:creationId xmlns:a16="http://schemas.microsoft.com/office/drawing/2014/main" id="{39980878-AA8B-40A4-B62F-B5C3097A9B18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5124901" y="4991684"/>
            <a:ext cx="325172" cy="101854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Jul 11</a:t>
            </a:r>
          </a:p>
        </p:txBody>
      </p:sp>
      <p:sp>
        <p:nvSpPr>
          <p:cNvPr id="458" name="OTLSHAPE_SLT_1c6748a4cdc940f99e9306ca669c0434_StartDate">
            <a:extLst>
              <a:ext uri="{FF2B5EF4-FFF2-40B4-BE49-F238E27FC236}">
                <a16:creationId xmlns:a16="http://schemas.microsoft.com/office/drawing/2014/main" id="{E1FD196E-094C-4879-843F-8F47A739C2E7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6094954" y="4997783"/>
            <a:ext cx="306240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 23</a:t>
            </a:r>
          </a:p>
        </p:txBody>
      </p:sp>
      <p:sp>
        <p:nvSpPr>
          <p:cNvPr id="459" name="OTLSHAPE_SLT_1c6748a4cdc940f99e9306ca669c0434_Title">
            <a:extLst>
              <a:ext uri="{FF2B5EF4-FFF2-40B4-BE49-F238E27FC236}">
                <a16:creationId xmlns:a16="http://schemas.microsoft.com/office/drawing/2014/main" id="{2D49B7CD-0C63-4CAA-A652-2F51FBFF93FB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6194117" y="4888200"/>
            <a:ext cx="521356" cy="109880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60" name="OTLSHAPE_SLT_1c6748a4cdc940f99e9306ca669c0434_EndDate">
            <a:extLst>
              <a:ext uri="{FF2B5EF4-FFF2-40B4-BE49-F238E27FC236}">
                <a16:creationId xmlns:a16="http://schemas.microsoft.com/office/drawing/2014/main" id="{1BC9A41F-FF66-4787-AC72-3DB62A70309A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6404454" y="4998800"/>
            <a:ext cx="325172" cy="101854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ug 29</a:t>
            </a:r>
          </a:p>
        </p:txBody>
      </p:sp>
      <p:sp>
        <p:nvSpPr>
          <p:cNvPr id="461" name="OTLSHAPE_SLT_1c6748a4cdc940f99e9306ca669c0434_Shape">
            <a:extLst>
              <a:ext uri="{FF2B5EF4-FFF2-40B4-BE49-F238E27FC236}">
                <a16:creationId xmlns:a16="http://schemas.microsoft.com/office/drawing/2014/main" id="{CF3765F2-41EC-4853-9F4F-4856E4FE8ACE}"/>
              </a:ext>
            </a:extLst>
          </p:cNvPr>
          <p:cNvSpPr/>
          <p:nvPr>
            <p:custDataLst>
              <p:tags r:id="rId231"/>
            </p:custDataLst>
          </p:nvPr>
        </p:nvSpPr>
        <p:spPr>
          <a:xfrm>
            <a:off x="5121146" y="5008531"/>
            <a:ext cx="78157" cy="66907"/>
          </a:xfrm>
          <a:prstGeom prst="hexagon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62" name="OTLSHAPE_SLT_1c6748a4cdc940f99e9306ca669c0434_Shape">
            <a:extLst>
              <a:ext uri="{FF2B5EF4-FFF2-40B4-BE49-F238E27FC236}">
                <a16:creationId xmlns:a16="http://schemas.microsoft.com/office/drawing/2014/main" id="{500CCFF0-3B00-42F7-BDBC-EF2804BECD2D}"/>
              </a:ext>
            </a:extLst>
          </p:cNvPr>
          <p:cNvSpPr/>
          <p:nvPr>
            <p:custDataLst>
              <p:tags r:id="rId232"/>
            </p:custDataLst>
          </p:nvPr>
        </p:nvSpPr>
        <p:spPr>
          <a:xfrm>
            <a:off x="6374495" y="5014536"/>
            <a:ext cx="78157" cy="66907"/>
          </a:xfrm>
          <a:prstGeom prst="hexagon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63" name="OTLSHAPE_SL_aafc4c0d857b460eb9b7b8d49543c59f_BackgroundRectangle">
            <a:extLst>
              <a:ext uri="{FF2B5EF4-FFF2-40B4-BE49-F238E27FC236}">
                <a16:creationId xmlns:a16="http://schemas.microsoft.com/office/drawing/2014/main" id="{DE1E9D40-E638-482C-B77B-E4B1195C6A29}"/>
              </a:ext>
            </a:extLst>
          </p:cNvPr>
          <p:cNvSpPr/>
          <p:nvPr>
            <p:custDataLst>
              <p:tags r:id="rId233"/>
            </p:custDataLst>
          </p:nvPr>
        </p:nvSpPr>
        <p:spPr>
          <a:xfrm>
            <a:off x="998621" y="3728375"/>
            <a:ext cx="8646830" cy="209137"/>
          </a:xfrm>
          <a:prstGeom prst="rect">
            <a:avLst/>
          </a:prstGeom>
          <a:solidFill>
            <a:schemeClr val="accent1">
              <a:lumMod val="60000"/>
              <a:lumOff val="40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64" name="OTLSHAPE_SL_aafc4c0d857b460eb9b7b8d49543c59f_HeaderRectangle">
            <a:extLst>
              <a:ext uri="{FF2B5EF4-FFF2-40B4-BE49-F238E27FC236}">
                <a16:creationId xmlns:a16="http://schemas.microsoft.com/office/drawing/2014/main" id="{47E5C171-A857-4B00-9E47-F9A53DA71181}"/>
              </a:ext>
            </a:extLst>
          </p:cNvPr>
          <p:cNvSpPr/>
          <p:nvPr>
            <p:custDataLst>
              <p:tags r:id="rId234"/>
            </p:custDataLst>
          </p:nvPr>
        </p:nvSpPr>
        <p:spPr>
          <a:xfrm>
            <a:off x="325960" y="3728377"/>
            <a:ext cx="673137" cy="229090"/>
          </a:xfrm>
          <a:prstGeom prst="rect">
            <a:avLst/>
          </a:prstGeom>
          <a:solidFill>
            <a:schemeClr val="accent4">
              <a:lumMod val="5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39" dirty="0"/>
              <a:t>METEORS</a:t>
            </a:r>
          </a:p>
        </p:txBody>
      </p:sp>
      <p:sp>
        <p:nvSpPr>
          <p:cNvPr id="465" name="OTLSHAPE_SLT_5a036a8b816d4d41afc8f06932e8cf3d_Shape">
            <a:extLst>
              <a:ext uri="{FF2B5EF4-FFF2-40B4-BE49-F238E27FC236}">
                <a16:creationId xmlns:a16="http://schemas.microsoft.com/office/drawing/2014/main" id="{F7D96418-6E62-4649-9CF8-70A21E131282}"/>
              </a:ext>
            </a:extLst>
          </p:cNvPr>
          <p:cNvSpPr/>
          <p:nvPr>
            <p:custDataLst>
              <p:tags r:id="rId235"/>
            </p:custDataLst>
          </p:nvPr>
        </p:nvSpPr>
        <p:spPr>
          <a:xfrm>
            <a:off x="6740736" y="3799333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67" name="OTLSHAPE_SLT_5a036a8b816d4d41afc8f06932e8cf3d_StartDate">
            <a:extLst>
              <a:ext uri="{FF2B5EF4-FFF2-40B4-BE49-F238E27FC236}">
                <a16:creationId xmlns:a16="http://schemas.microsoft.com/office/drawing/2014/main" id="{9898B859-5DAF-4037-A751-64A45DA47B92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6550695" y="3812272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6</a:t>
            </a:r>
          </a:p>
        </p:txBody>
      </p:sp>
      <p:sp>
        <p:nvSpPr>
          <p:cNvPr id="468" name="OTLSHAPE_SLT_5a036a8b816d4d41afc8f06932e8cf3d_Title">
            <a:extLst>
              <a:ext uri="{FF2B5EF4-FFF2-40B4-BE49-F238E27FC236}">
                <a16:creationId xmlns:a16="http://schemas.microsoft.com/office/drawing/2014/main" id="{51B4AD22-2703-4276-88B1-9DE7D3F21F34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6546485" y="3709014"/>
            <a:ext cx="387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69" name="OTLSHAPE_SLT_5a036a8b816d4d41afc8f06932e8cf3d_EndDate">
            <a:extLst>
              <a:ext uri="{FF2B5EF4-FFF2-40B4-BE49-F238E27FC236}">
                <a16:creationId xmlns:a16="http://schemas.microsoft.com/office/drawing/2014/main" id="{22D99356-26F3-4E10-9074-F7B86D28B4C0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6862890" y="3812516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ep 12</a:t>
            </a:r>
          </a:p>
        </p:txBody>
      </p:sp>
      <p:sp>
        <p:nvSpPr>
          <p:cNvPr id="470" name="OTLSHAPE_SLT_5a036a8b816d4d41afc8f06932e8cf3d_Shape">
            <a:extLst>
              <a:ext uri="{FF2B5EF4-FFF2-40B4-BE49-F238E27FC236}">
                <a16:creationId xmlns:a16="http://schemas.microsoft.com/office/drawing/2014/main" id="{86032D7F-2E20-4897-B748-BA2CE417AAB1}"/>
              </a:ext>
            </a:extLst>
          </p:cNvPr>
          <p:cNvSpPr/>
          <p:nvPr>
            <p:custDataLst>
              <p:tags r:id="rId239"/>
            </p:custDataLst>
          </p:nvPr>
        </p:nvSpPr>
        <p:spPr>
          <a:xfrm>
            <a:off x="4342734" y="3807530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71" name="OTLSHAPE_SLT_5a036a8b816d4d41afc8f06932e8cf3d_StartDate">
            <a:extLst>
              <a:ext uri="{FF2B5EF4-FFF2-40B4-BE49-F238E27FC236}">
                <a16:creationId xmlns:a16="http://schemas.microsoft.com/office/drawing/2014/main" id="{DA0435CC-D3C7-4025-A50B-091CAA229D8F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4144274" y="3812055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un 7</a:t>
            </a:r>
          </a:p>
        </p:txBody>
      </p:sp>
      <p:sp>
        <p:nvSpPr>
          <p:cNvPr id="472" name="OTLSHAPE_SLT_5a036a8b816d4d41afc8f06932e8cf3d_Title">
            <a:extLst>
              <a:ext uri="{FF2B5EF4-FFF2-40B4-BE49-F238E27FC236}">
                <a16:creationId xmlns:a16="http://schemas.microsoft.com/office/drawing/2014/main" id="{0647DA1F-630C-4726-9930-A63C5041BD29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4263503" y="3719533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73" name="OTLSHAPE_SLT_5a036a8b816d4d41afc8f06932e8cf3d_EndDate">
            <a:extLst>
              <a:ext uri="{FF2B5EF4-FFF2-40B4-BE49-F238E27FC236}">
                <a16:creationId xmlns:a16="http://schemas.microsoft.com/office/drawing/2014/main" id="{C0E42348-7F9F-41C6-BE9B-8FA931850125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4463006" y="3816361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un 13</a:t>
            </a:r>
          </a:p>
        </p:txBody>
      </p:sp>
      <p:sp>
        <p:nvSpPr>
          <p:cNvPr id="474" name="OTLSHAPE_SLT_5a036a8b816d4d41afc8f06932e8cf3d_Shape">
            <a:extLst>
              <a:ext uri="{FF2B5EF4-FFF2-40B4-BE49-F238E27FC236}">
                <a16:creationId xmlns:a16="http://schemas.microsoft.com/office/drawing/2014/main" id="{FC54A8ED-86F4-43ED-9BE5-284D90C1BF9A}"/>
              </a:ext>
            </a:extLst>
          </p:cNvPr>
          <p:cNvSpPr/>
          <p:nvPr>
            <p:custDataLst>
              <p:tags r:id="rId243"/>
            </p:custDataLst>
          </p:nvPr>
        </p:nvSpPr>
        <p:spPr>
          <a:xfrm>
            <a:off x="9052697" y="3803018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75" name="OTLSHAPE_SLT_5a036a8b816d4d41afc8f06932e8cf3d_StartDate">
            <a:extLst>
              <a:ext uri="{FF2B5EF4-FFF2-40B4-BE49-F238E27FC236}">
                <a16:creationId xmlns:a16="http://schemas.microsoft.com/office/drawing/2014/main" id="{357680D5-859C-468D-891D-EA2F12EDF46B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8845826" y="3815957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ec 6</a:t>
            </a:r>
          </a:p>
        </p:txBody>
      </p:sp>
      <p:sp>
        <p:nvSpPr>
          <p:cNvPr id="476" name="OTLSHAPE_SLT_5a036a8b816d4d41afc8f06932e8cf3d_Title">
            <a:extLst>
              <a:ext uri="{FF2B5EF4-FFF2-40B4-BE49-F238E27FC236}">
                <a16:creationId xmlns:a16="http://schemas.microsoft.com/office/drawing/2014/main" id="{67EAA094-BBDF-4F97-AF55-E2E494C34EB3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8942580" y="3704205"/>
            <a:ext cx="387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77" name="OTLSHAPE_SLT_5a036a8b816d4d41afc8f06932e8cf3d_EndDate">
            <a:extLst>
              <a:ext uri="{FF2B5EF4-FFF2-40B4-BE49-F238E27FC236}">
                <a16:creationId xmlns:a16="http://schemas.microsoft.com/office/drawing/2014/main" id="{F848EA67-F7E7-473E-A8F9-2287EFAE3FAB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9166431" y="3817670"/>
            <a:ext cx="18536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12</a:t>
            </a:r>
          </a:p>
        </p:txBody>
      </p:sp>
      <p:sp>
        <p:nvSpPr>
          <p:cNvPr id="481" name="OTLSHAPE_SLT_ccc7b47131bf41139982257fd0df0b39_Shape">
            <a:extLst>
              <a:ext uri="{FF2B5EF4-FFF2-40B4-BE49-F238E27FC236}">
                <a16:creationId xmlns:a16="http://schemas.microsoft.com/office/drawing/2014/main" id="{E80EB26F-56B4-4384-83C5-3D00596D2F4E}"/>
              </a:ext>
            </a:extLst>
          </p:cNvPr>
          <p:cNvSpPr/>
          <p:nvPr>
            <p:custDataLst>
              <p:tags r:id="rId247"/>
            </p:custDataLst>
          </p:nvPr>
        </p:nvSpPr>
        <p:spPr>
          <a:xfrm>
            <a:off x="3897781" y="1756471"/>
            <a:ext cx="760625" cy="83299"/>
          </a:xfrm>
          <a:prstGeom prst="round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82" name="OTLSHAPE_SLT_05ebe8ce64954946b45f6bd3e1c3b9b5_JoinedDate">
            <a:extLst>
              <a:ext uri="{FF2B5EF4-FFF2-40B4-BE49-F238E27FC236}">
                <a16:creationId xmlns:a16="http://schemas.microsoft.com/office/drawing/2014/main" id="{949B4F35-6E8B-421F-8038-12646CD08D81}"/>
              </a:ext>
            </a:extLst>
          </p:cNvPr>
          <p:cNvSpPr txBox="1"/>
          <p:nvPr>
            <p:custDataLst>
              <p:tags r:id="rId248"/>
            </p:custDataLst>
          </p:nvPr>
        </p:nvSpPr>
        <p:spPr>
          <a:xfrm>
            <a:off x="4681977" y="1749353"/>
            <a:ext cx="4982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20 - Jun 15</a:t>
            </a:r>
          </a:p>
        </p:txBody>
      </p:sp>
      <p:sp>
        <p:nvSpPr>
          <p:cNvPr id="483" name="OTLSHAPE_SLT_8d759a21a59841a6be6531de030d0aaf_Title">
            <a:extLst>
              <a:ext uri="{FF2B5EF4-FFF2-40B4-BE49-F238E27FC236}">
                <a16:creationId xmlns:a16="http://schemas.microsoft.com/office/drawing/2014/main" id="{25E5B1B1-B55B-4761-8EB5-C933F2E14DD2}"/>
              </a:ext>
            </a:extLst>
          </p:cNvPr>
          <p:cNvSpPr txBox="1"/>
          <p:nvPr>
            <p:custDataLst>
              <p:tags r:id="rId249"/>
            </p:custDataLst>
          </p:nvPr>
        </p:nvSpPr>
        <p:spPr>
          <a:xfrm>
            <a:off x="3504830" y="1742361"/>
            <a:ext cx="465143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1st Camping </a:t>
            </a:r>
          </a:p>
        </p:txBody>
      </p:sp>
      <p:sp>
        <p:nvSpPr>
          <p:cNvPr id="484" name="OTLSHAPE_T_c0ac5d9312484adca476036264f2b459_JoinedDate">
            <a:extLst>
              <a:ext uri="{FF2B5EF4-FFF2-40B4-BE49-F238E27FC236}">
                <a16:creationId xmlns:a16="http://schemas.microsoft.com/office/drawing/2014/main" id="{4222A594-8FDA-4DC1-853C-AB2F4D806264}"/>
              </a:ext>
            </a:extLst>
          </p:cNvPr>
          <p:cNvSpPr txBox="1"/>
          <p:nvPr>
            <p:custDataLst>
              <p:tags r:id="rId250"/>
            </p:custDataLst>
          </p:nvPr>
        </p:nvSpPr>
        <p:spPr>
          <a:xfrm>
            <a:off x="1181677" y="4094152"/>
            <a:ext cx="31638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Feb 14</a:t>
            </a:r>
          </a:p>
        </p:txBody>
      </p:sp>
      <p:sp>
        <p:nvSpPr>
          <p:cNvPr id="485" name="OTLSHAPE_T_c0ac5d9312484adca476036264f2b459_Shape">
            <a:extLst>
              <a:ext uri="{FF2B5EF4-FFF2-40B4-BE49-F238E27FC236}">
                <a16:creationId xmlns:a16="http://schemas.microsoft.com/office/drawing/2014/main" id="{AEBBCBAE-75BE-45F8-8622-98C8CE1464F5}"/>
              </a:ext>
            </a:extLst>
          </p:cNvPr>
          <p:cNvSpPr/>
          <p:nvPr>
            <p:custDataLst>
              <p:tags r:id="rId251"/>
            </p:custDataLst>
          </p:nvPr>
        </p:nvSpPr>
        <p:spPr>
          <a:xfrm>
            <a:off x="4285893" y="4184715"/>
            <a:ext cx="242259" cy="102288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39"/>
          </a:p>
        </p:txBody>
      </p:sp>
      <p:sp>
        <p:nvSpPr>
          <p:cNvPr id="486" name="OTLSHAPE_T_c0ac5d9312484adca476036264f2b459_JoinedDate">
            <a:extLst>
              <a:ext uri="{FF2B5EF4-FFF2-40B4-BE49-F238E27FC236}">
                <a16:creationId xmlns:a16="http://schemas.microsoft.com/office/drawing/2014/main" id="{08C4194C-1534-4351-A079-503CF12B2882}"/>
              </a:ext>
            </a:extLst>
          </p:cNvPr>
          <p:cNvSpPr txBox="1"/>
          <p:nvPr>
            <p:custDataLst>
              <p:tags r:id="rId252"/>
            </p:custDataLst>
          </p:nvPr>
        </p:nvSpPr>
        <p:spPr>
          <a:xfrm>
            <a:off x="4557563" y="4203862"/>
            <a:ext cx="31638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Jun 15</a:t>
            </a:r>
          </a:p>
        </p:txBody>
      </p:sp>
      <p:sp>
        <p:nvSpPr>
          <p:cNvPr id="487" name="OTLSHAPE_T_c0ac5d9312484adca476036264f2b459_JoinedDate">
            <a:extLst>
              <a:ext uri="{FF2B5EF4-FFF2-40B4-BE49-F238E27FC236}">
                <a16:creationId xmlns:a16="http://schemas.microsoft.com/office/drawing/2014/main" id="{63EDF9C0-EE17-4516-973B-2A11E362C438}"/>
              </a:ext>
            </a:extLst>
          </p:cNvPr>
          <p:cNvSpPr txBox="1"/>
          <p:nvPr>
            <p:custDataLst>
              <p:tags r:id="rId253"/>
            </p:custDataLst>
          </p:nvPr>
        </p:nvSpPr>
        <p:spPr>
          <a:xfrm>
            <a:off x="4105541" y="4204917"/>
            <a:ext cx="31638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21" spc="-1" dirty="0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488" name="OTLSHAPE_SLT_5a036a8b816d4d41afc8f06932e8cf3d_Title">
            <a:extLst>
              <a:ext uri="{FF2B5EF4-FFF2-40B4-BE49-F238E27FC236}">
                <a16:creationId xmlns:a16="http://schemas.microsoft.com/office/drawing/2014/main" id="{C0626484-B1AB-4DFE-82B6-7D0C32D4A958}"/>
              </a:ext>
            </a:extLst>
          </p:cNvPr>
          <p:cNvSpPr txBox="1"/>
          <p:nvPr>
            <p:custDataLst>
              <p:tags r:id="rId254"/>
            </p:custDataLst>
          </p:nvPr>
        </p:nvSpPr>
        <p:spPr>
          <a:xfrm>
            <a:off x="4123452" y="4082611"/>
            <a:ext cx="624127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Toulon Tournament</a:t>
            </a:r>
          </a:p>
        </p:txBody>
      </p:sp>
      <p:sp>
        <p:nvSpPr>
          <p:cNvPr id="489" name="OTLSHAPE_SLT_5a036a8b816d4d41afc8f06932e8cf3d_Shape">
            <a:extLst>
              <a:ext uri="{FF2B5EF4-FFF2-40B4-BE49-F238E27FC236}">
                <a16:creationId xmlns:a16="http://schemas.microsoft.com/office/drawing/2014/main" id="{EC233080-7B16-4FFD-944C-2A9DF8BD30F2}"/>
              </a:ext>
            </a:extLst>
          </p:cNvPr>
          <p:cNvSpPr/>
          <p:nvPr>
            <p:custDataLst>
              <p:tags r:id="rId255"/>
            </p:custDataLst>
          </p:nvPr>
        </p:nvSpPr>
        <p:spPr>
          <a:xfrm>
            <a:off x="3013767" y="6407046"/>
            <a:ext cx="1162339" cy="49538"/>
          </a:xfrm>
          <a:prstGeom prst="roundRect">
            <a:avLst>
              <a:gd name="adj" fmla="val 100000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490" name="OTLSHAPE_SLT_5a036a8b816d4d41afc8f06932e8cf3d_StartDate">
            <a:extLst>
              <a:ext uri="{FF2B5EF4-FFF2-40B4-BE49-F238E27FC236}">
                <a16:creationId xmlns:a16="http://schemas.microsoft.com/office/drawing/2014/main" id="{07991490-3BDC-4360-B529-1F867120A8E7}"/>
              </a:ext>
            </a:extLst>
          </p:cNvPr>
          <p:cNvSpPr txBox="1"/>
          <p:nvPr>
            <p:custDataLst>
              <p:tags r:id="rId256"/>
            </p:custDataLst>
          </p:nvPr>
        </p:nvSpPr>
        <p:spPr>
          <a:xfrm>
            <a:off x="2719649" y="6393222"/>
            <a:ext cx="362074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Apr 13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SLT_5a036a8b816d4d41afc8f06932e8cf3d_Title">
            <a:extLst>
              <a:ext uri="{FF2B5EF4-FFF2-40B4-BE49-F238E27FC236}">
                <a16:creationId xmlns:a16="http://schemas.microsoft.com/office/drawing/2014/main" id="{C7E6BEFA-5AE1-42F4-BEE4-C316D5BBFDDA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3397789" y="6313591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492" name="OTLSHAPE_SLT_5a036a8b816d4d41afc8f06932e8cf3d_EndDate">
            <a:extLst>
              <a:ext uri="{FF2B5EF4-FFF2-40B4-BE49-F238E27FC236}">
                <a16:creationId xmlns:a16="http://schemas.microsoft.com/office/drawing/2014/main" id="{348C04AD-A1CE-4222-A482-5C89093B3121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4190121" y="6377905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May 29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389" name="OTLSHAPE_TB_00000000000000000000000000000000_Separator7">
            <a:extLst>
              <a:ext uri="{FF2B5EF4-FFF2-40B4-BE49-F238E27FC236}">
                <a16:creationId xmlns:a16="http://schemas.microsoft.com/office/drawing/2014/main" id="{83337E34-53C3-4CBC-B431-6EFF459832F9}"/>
              </a:ext>
            </a:extLst>
          </p:cNvPr>
          <p:cNvCxnSpPr/>
          <p:nvPr>
            <p:custDataLst>
              <p:tags r:id="rId259"/>
            </p:custDataLst>
          </p:nvPr>
        </p:nvCxnSpPr>
        <p:spPr>
          <a:xfrm>
            <a:off x="4249281" y="585889"/>
            <a:ext cx="0" cy="8826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OTLSHAPE_SLT_5a036a8b816d4d41afc8f06932e8cf3d_Shape">
            <a:extLst>
              <a:ext uri="{FF2B5EF4-FFF2-40B4-BE49-F238E27FC236}">
                <a16:creationId xmlns:a16="http://schemas.microsoft.com/office/drawing/2014/main" id="{F652C53D-2CBA-4D16-9FF5-FB3C1FB3F557}"/>
              </a:ext>
            </a:extLst>
          </p:cNvPr>
          <p:cNvSpPr/>
          <p:nvPr>
            <p:custDataLst>
              <p:tags r:id="rId260"/>
            </p:custDataLst>
          </p:nvPr>
        </p:nvSpPr>
        <p:spPr>
          <a:xfrm>
            <a:off x="8017387" y="3820827"/>
            <a:ext cx="92759" cy="106008"/>
          </a:xfrm>
          <a:prstGeom prst="roundRect">
            <a:avLst>
              <a:gd name="adj" fmla="val 100000"/>
            </a:avLst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83" name="OTLSHAPE_SLT_5a036a8b816d4d41afc8f06932e8cf3d_StartDate">
            <a:extLst>
              <a:ext uri="{FF2B5EF4-FFF2-40B4-BE49-F238E27FC236}">
                <a16:creationId xmlns:a16="http://schemas.microsoft.com/office/drawing/2014/main" id="{42A65C0A-847F-485D-ADD1-F3E24290FC45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7804420" y="3833766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18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4" name="OTLSHAPE_SLT_5a036a8b816d4d41afc8f06932e8cf3d_Title">
            <a:extLst>
              <a:ext uri="{FF2B5EF4-FFF2-40B4-BE49-F238E27FC236}">
                <a16:creationId xmlns:a16="http://schemas.microsoft.com/office/drawing/2014/main" id="{E7F58086-57F5-48FE-8939-C3D57A09B233}"/>
              </a:ext>
            </a:extLst>
          </p:cNvPr>
          <p:cNvSpPr txBox="1"/>
          <p:nvPr>
            <p:custDataLst>
              <p:tags r:id="rId262"/>
            </p:custDataLst>
          </p:nvPr>
        </p:nvSpPr>
        <p:spPr>
          <a:xfrm>
            <a:off x="7907270" y="3722014"/>
            <a:ext cx="387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285" name="OTLSHAPE_SLT_5a036a8b816d4d41afc8f06932e8cf3d_EndDate">
            <a:extLst>
              <a:ext uri="{FF2B5EF4-FFF2-40B4-BE49-F238E27FC236}">
                <a16:creationId xmlns:a16="http://schemas.microsoft.com/office/drawing/2014/main" id="{AB72DFE1-BF05-4C67-A553-AEE5511B1A06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8131121" y="3835479"/>
            <a:ext cx="18536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24</a:t>
            </a:r>
          </a:p>
        </p:txBody>
      </p:sp>
      <p:sp>
        <p:nvSpPr>
          <p:cNvPr id="286" name="OTLSHAPE_SLT_73277aaf9b5d48958c753525e526cad4_Shape">
            <a:extLst>
              <a:ext uri="{FF2B5EF4-FFF2-40B4-BE49-F238E27FC236}">
                <a16:creationId xmlns:a16="http://schemas.microsoft.com/office/drawing/2014/main" id="{C06E4EC3-20A6-49E8-90A6-78C4DE1F348D}"/>
              </a:ext>
            </a:extLst>
          </p:cNvPr>
          <p:cNvSpPr/>
          <p:nvPr>
            <p:custDataLst>
              <p:tags r:id="rId264"/>
            </p:custDataLst>
          </p:nvPr>
        </p:nvSpPr>
        <p:spPr>
          <a:xfrm>
            <a:off x="9261890" y="4378156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87" name="OTLSHAPE_SLT_73277aaf9b5d48958c753525e526cad4_StartDate">
            <a:extLst>
              <a:ext uri="{FF2B5EF4-FFF2-40B4-BE49-F238E27FC236}">
                <a16:creationId xmlns:a16="http://schemas.microsoft.com/office/drawing/2014/main" id="{4D34C75C-2EF7-47A7-AA50-B9B3C237ABF8}"/>
              </a:ext>
            </a:extLst>
          </p:cNvPr>
          <p:cNvSpPr txBox="1"/>
          <p:nvPr>
            <p:custDataLst>
              <p:tags r:id="rId265"/>
            </p:custDataLst>
          </p:nvPr>
        </p:nvSpPr>
        <p:spPr>
          <a:xfrm>
            <a:off x="9033243" y="4384730"/>
            <a:ext cx="19905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13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88" name="OTLSHAPE_SLT_73277aaf9b5d48958c753525e526cad4_Title">
            <a:extLst>
              <a:ext uri="{FF2B5EF4-FFF2-40B4-BE49-F238E27FC236}">
                <a16:creationId xmlns:a16="http://schemas.microsoft.com/office/drawing/2014/main" id="{704C83E8-1DA4-4125-99B6-16DB664187DF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9136552" y="4292363"/>
            <a:ext cx="4238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289" name="OTLSHAPE_SLT_73277aaf9b5d48958c753525e526cad4_EndDate">
            <a:extLst>
              <a:ext uri="{FF2B5EF4-FFF2-40B4-BE49-F238E27FC236}">
                <a16:creationId xmlns:a16="http://schemas.microsoft.com/office/drawing/2014/main" id="{882FA52E-62E9-4FF7-8EC0-17B12CEDCE4F}"/>
              </a:ext>
            </a:extLst>
          </p:cNvPr>
          <p:cNvSpPr txBox="1"/>
          <p:nvPr>
            <p:custDataLst>
              <p:tags r:id="rId267"/>
            </p:custDataLst>
          </p:nvPr>
        </p:nvSpPr>
        <p:spPr>
          <a:xfrm>
            <a:off x="9365914" y="4390803"/>
            <a:ext cx="205393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19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8d759a21a59841a6be6531de030d0aaf_Shape">
            <a:extLst>
              <a:ext uri="{FF2B5EF4-FFF2-40B4-BE49-F238E27FC236}">
                <a16:creationId xmlns:a16="http://schemas.microsoft.com/office/drawing/2014/main" id="{1A33CBA3-959C-4E51-BB66-E3F1FB205547}"/>
              </a:ext>
            </a:extLst>
          </p:cNvPr>
          <p:cNvSpPr/>
          <p:nvPr>
            <p:custDataLst>
              <p:tags r:id="rId268"/>
            </p:custDataLst>
          </p:nvPr>
        </p:nvSpPr>
        <p:spPr>
          <a:xfrm>
            <a:off x="5876317" y="4595690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91" name="OTLSHAPE_SLT_8d759a21a59841a6be6531de030d0aaf_StartDate">
            <a:extLst>
              <a:ext uri="{FF2B5EF4-FFF2-40B4-BE49-F238E27FC236}">
                <a16:creationId xmlns:a16="http://schemas.microsoft.com/office/drawing/2014/main" id="{DAC42274-3E41-47C4-A8DC-6A8951B73756}"/>
              </a:ext>
            </a:extLst>
          </p:cNvPr>
          <p:cNvSpPr txBox="1"/>
          <p:nvPr>
            <p:custDataLst>
              <p:tags r:id="rId269"/>
            </p:custDataLst>
          </p:nvPr>
        </p:nvSpPr>
        <p:spPr>
          <a:xfrm>
            <a:off x="5676924" y="4599824"/>
            <a:ext cx="178892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2 </a:t>
            </a:r>
          </a:p>
        </p:txBody>
      </p:sp>
      <p:sp>
        <p:nvSpPr>
          <p:cNvPr id="292" name="OTLSHAPE_SLT_8d759a21a59841a6be6531de030d0aaf_Title">
            <a:extLst>
              <a:ext uri="{FF2B5EF4-FFF2-40B4-BE49-F238E27FC236}">
                <a16:creationId xmlns:a16="http://schemas.microsoft.com/office/drawing/2014/main" id="{F8265EE3-5EB2-4A7A-BD50-B9AC1F87B54B}"/>
              </a:ext>
            </a:extLst>
          </p:cNvPr>
          <p:cNvSpPr txBox="1"/>
          <p:nvPr>
            <p:custDataLst>
              <p:tags r:id="rId270"/>
            </p:custDataLst>
          </p:nvPr>
        </p:nvSpPr>
        <p:spPr>
          <a:xfrm>
            <a:off x="5768609" y="4517414"/>
            <a:ext cx="39259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 </a:t>
            </a:r>
          </a:p>
        </p:txBody>
      </p:sp>
      <p:sp>
        <p:nvSpPr>
          <p:cNvPr id="293" name="OTLSHAPE_SLT_8d759a21a59841a6be6531de030d0aaf_EndDate">
            <a:extLst>
              <a:ext uri="{FF2B5EF4-FFF2-40B4-BE49-F238E27FC236}">
                <a16:creationId xmlns:a16="http://schemas.microsoft.com/office/drawing/2014/main" id="{66BFE003-E007-4122-93EE-B4F2D56C8F4B}"/>
              </a:ext>
            </a:extLst>
          </p:cNvPr>
          <p:cNvSpPr txBox="1"/>
          <p:nvPr>
            <p:custDataLst>
              <p:tags r:id="rId271"/>
            </p:custDataLst>
          </p:nvPr>
        </p:nvSpPr>
        <p:spPr>
          <a:xfrm>
            <a:off x="5965999" y="4610252"/>
            <a:ext cx="22310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Aug 8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4" name="OTLSHAPE_SLT_1c6748a4cdc940f99e9306ca669c0434_StartDate">
            <a:extLst>
              <a:ext uri="{FF2B5EF4-FFF2-40B4-BE49-F238E27FC236}">
                <a16:creationId xmlns:a16="http://schemas.microsoft.com/office/drawing/2014/main" id="{63FDC0D1-4FD1-4E4B-B64E-F6A2AC6B6DC0}"/>
              </a:ext>
            </a:extLst>
          </p:cNvPr>
          <p:cNvSpPr txBox="1"/>
          <p:nvPr>
            <p:custDataLst>
              <p:tags r:id="rId272"/>
            </p:custDataLst>
          </p:nvPr>
        </p:nvSpPr>
        <p:spPr>
          <a:xfrm>
            <a:off x="7551898" y="4912439"/>
            <a:ext cx="306240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11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95" name="OTLSHAPE_SLT_1c6748a4cdc940f99e9306ca669c0434_Title">
            <a:extLst>
              <a:ext uri="{FF2B5EF4-FFF2-40B4-BE49-F238E27FC236}">
                <a16:creationId xmlns:a16="http://schemas.microsoft.com/office/drawing/2014/main" id="{8C6C8B6B-0648-4931-9423-2A22FF54EEAA}"/>
              </a:ext>
            </a:extLst>
          </p:cNvPr>
          <p:cNvSpPr txBox="1"/>
          <p:nvPr>
            <p:custDataLst>
              <p:tags r:id="rId273"/>
            </p:custDataLst>
          </p:nvPr>
        </p:nvSpPr>
        <p:spPr>
          <a:xfrm>
            <a:off x="7614485" y="4808952"/>
            <a:ext cx="521356" cy="109880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296" name="OTLSHAPE_SLT_1c6748a4cdc940f99e9306ca669c0434_EndDate">
            <a:extLst>
              <a:ext uri="{FF2B5EF4-FFF2-40B4-BE49-F238E27FC236}">
                <a16:creationId xmlns:a16="http://schemas.microsoft.com/office/drawing/2014/main" id="{67707900-6824-4F36-8C1F-B7593C43514D}"/>
              </a:ext>
            </a:extLst>
          </p:cNvPr>
          <p:cNvSpPr txBox="1"/>
          <p:nvPr>
            <p:custDataLst>
              <p:tags r:id="rId274"/>
            </p:custDataLst>
          </p:nvPr>
        </p:nvSpPr>
        <p:spPr>
          <a:xfrm>
            <a:off x="7861398" y="4913456"/>
            <a:ext cx="325172" cy="101854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Oct 17</a:t>
            </a:r>
          </a:p>
        </p:txBody>
      </p:sp>
      <p:sp>
        <p:nvSpPr>
          <p:cNvPr id="297" name="OTLSHAPE_SLT_1c6748a4cdc940f99e9306ca669c0434_Shape">
            <a:extLst>
              <a:ext uri="{FF2B5EF4-FFF2-40B4-BE49-F238E27FC236}">
                <a16:creationId xmlns:a16="http://schemas.microsoft.com/office/drawing/2014/main" id="{889F8332-553A-409C-98C2-70C99570E989}"/>
              </a:ext>
            </a:extLst>
          </p:cNvPr>
          <p:cNvSpPr/>
          <p:nvPr>
            <p:custDataLst>
              <p:tags r:id="rId275"/>
            </p:custDataLst>
          </p:nvPr>
        </p:nvSpPr>
        <p:spPr>
          <a:xfrm>
            <a:off x="7831439" y="4929192"/>
            <a:ext cx="78157" cy="66907"/>
          </a:xfrm>
          <a:prstGeom prst="hexagon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98" name="OTLSHAPE_SLT_c0e8ad1d891f4454b3caf90ec908abc4_Shape">
            <a:extLst>
              <a:ext uri="{FF2B5EF4-FFF2-40B4-BE49-F238E27FC236}">
                <a16:creationId xmlns:a16="http://schemas.microsoft.com/office/drawing/2014/main" id="{443C9158-659A-4416-8140-0F4501DB109A}"/>
              </a:ext>
            </a:extLst>
          </p:cNvPr>
          <p:cNvSpPr/>
          <p:nvPr>
            <p:custDataLst>
              <p:tags r:id="rId276"/>
            </p:custDataLst>
          </p:nvPr>
        </p:nvSpPr>
        <p:spPr>
          <a:xfrm>
            <a:off x="5073002" y="5343621"/>
            <a:ext cx="92759" cy="106008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299" name="OTLSHAPE_SLT_c0e8ad1d891f4454b3caf90ec908abc4_StartDate">
            <a:extLst>
              <a:ext uri="{FF2B5EF4-FFF2-40B4-BE49-F238E27FC236}">
                <a16:creationId xmlns:a16="http://schemas.microsoft.com/office/drawing/2014/main" id="{E5D0C720-8036-456E-9BFB-76B1A4D951D9}"/>
              </a:ext>
            </a:extLst>
          </p:cNvPr>
          <p:cNvSpPr txBox="1"/>
          <p:nvPr>
            <p:custDataLst>
              <p:tags r:id="rId277"/>
            </p:custDataLst>
          </p:nvPr>
        </p:nvSpPr>
        <p:spPr>
          <a:xfrm>
            <a:off x="4896596" y="5350066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300" name="OTLSHAPE_SLT_c0e8ad1d891f4454b3caf90ec908abc4_Title">
            <a:extLst>
              <a:ext uri="{FF2B5EF4-FFF2-40B4-BE49-F238E27FC236}">
                <a16:creationId xmlns:a16="http://schemas.microsoft.com/office/drawing/2014/main" id="{D1F44AED-B5AF-4633-B444-7740D0DD4AF6}"/>
              </a:ext>
            </a:extLst>
          </p:cNvPr>
          <p:cNvSpPr txBox="1"/>
          <p:nvPr>
            <p:custDataLst>
              <p:tags r:id="rId278"/>
            </p:custDataLst>
          </p:nvPr>
        </p:nvSpPr>
        <p:spPr>
          <a:xfrm>
            <a:off x="4973351" y="5250458"/>
            <a:ext cx="391478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01" name="OTLSHAPE_SLT_c0e8ad1d891f4454b3caf90ec908abc4_EndDate">
            <a:extLst>
              <a:ext uri="{FF2B5EF4-FFF2-40B4-BE49-F238E27FC236}">
                <a16:creationId xmlns:a16="http://schemas.microsoft.com/office/drawing/2014/main" id="{041960FC-5307-408C-9088-F6A0999B04F1}"/>
              </a:ext>
            </a:extLst>
          </p:cNvPr>
          <p:cNvSpPr txBox="1"/>
          <p:nvPr>
            <p:custDataLst>
              <p:tags r:id="rId279"/>
            </p:custDataLst>
          </p:nvPr>
        </p:nvSpPr>
        <p:spPr>
          <a:xfrm>
            <a:off x="5180650" y="5356565"/>
            <a:ext cx="192139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Jul 11</a:t>
            </a:r>
          </a:p>
        </p:txBody>
      </p:sp>
      <p:sp>
        <p:nvSpPr>
          <p:cNvPr id="302" name="OTLSHAPE_SLT_1c6748a4cdc940f99e9306ca669c0434_Shape">
            <a:extLst>
              <a:ext uri="{FF2B5EF4-FFF2-40B4-BE49-F238E27FC236}">
                <a16:creationId xmlns:a16="http://schemas.microsoft.com/office/drawing/2014/main" id="{6E68C1C5-4010-4DF2-AAC7-FAC4091C9A74}"/>
              </a:ext>
            </a:extLst>
          </p:cNvPr>
          <p:cNvSpPr/>
          <p:nvPr>
            <p:custDataLst>
              <p:tags r:id="rId280"/>
            </p:custDataLst>
          </p:nvPr>
        </p:nvSpPr>
        <p:spPr>
          <a:xfrm>
            <a:off x="9328481" y="5619712"/>
            <a:ext cx="92759" cy="10600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23" name="OTLSHAPE_SLT_1c6748a4cdc940f99e9306ca669c0434_StartDate">
            <a:extLst>
              <a:ext uri="{FF2B5EF4-FFF2-40B4-BE49-F238E27FC236}">
                <a16:creationId xmlns:a16="http://schemas.microsoft.com/office/drawing/2014/main" id="{A5DD1B1D-90CF-4C8C-B66A-546CEF5C5B39}"/>
              </a:ext>
            </a:extLst>
          </p:cNvPr>
          <p:cNvSpPr txBox="1"/>
          <p:nvPr>
            <p:custDataLst>
              <p:tags r:id="rId281"/>
            </p:custDataLst>
          </p:nvPr>
        </p:nvSpPr>
        <p:spPr>
          <a:xfrm>
            <a:off x="9092964" y="5631140"/>
            <a:ext cx="255527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13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4" name="OTLSHAPE_SLT_1c6748a4cdc940f99e9306ca669c0434_Title">
            <a:extLst>
              <a:ext uri="{FF2B5EF4-FFF2-40B4-BE49-F238E27FC236}">
                <a16:creationId xmlns:a16="http://schemas.microsoft.com/office/drawing/2014/main" id="{F021B21A-D379-4EFB-BB01-483F5FE14317}"/>
              </a:ext>
            </a:extLst>
          </p:cNvPr>
          <p:cNvSpPr txBox="1"/>
          <p:nvPr>
            <p:custDataLst>
              <p:tags r:id="rId282"/>
            </p:custDataLst>
          </p:nvPr>
        </p:nvSpPr>
        <p:spPr>
          <a:xfrm>
            <a:off x="9195207" y="5523971"/>
            <a:ext cx="381014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25" name="OTLSHAPE_SLT_1c6748a4cdc940f99e9306ca669c0434_EndDate">
            <a:extLst>
              <a:ext uri="{FF2B5EF4-FFF2-40B4-BE49-F238E27FC236}">
                <a16:creationId xmlns:a16="http://schemas.microsoft.com/office/drawing/2014/main" id="{31892DF7-628C-4FA3-BC24-EDE5534D457E}"/>
              </a:ext>
            </a:extLst>
          </p:cNvPr>
          <p:cNvSpPr txBox="1"/>
          <p:nvPr>
            <p:custDataLst>
              <p:tags r:id="rId283"/>
            </p:custDataLst>
          </p:nvPr>
        </p:nvSpPr>
        <p:spPr>
          <a:xfrm>
            <a:off x="9421240" y="5633422"/>
            <a:ext cx="20169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19</a:t>
            </a:r>
          </a:p>
        </p:txBody>
      </p:sp>
      <p:sp>
        <p:nvSpPr>
          <p:cNvPr id="326" name="OTLSHAPE_SLT_1c6748a4cdc940f99e9306ca669c0434_StartDate">
            <a:extLst>
              <a:ext uri="{FF2B5EF4-FFF2-40B4-BE49-F238E27FC236}">
                <a16:creationId xmlns:a16="http://schemas.microsoft.com/office/drawing/2014/main" id="{8211FB7A-A1D6-4993-BFA5-D8C1B9D46575}"/>
              </a:ext>
            </a:extLst>
          </p:cNvPr>
          <p:cNvSpPr txBox="1"/>
          <p:nvPr>
            <p:custDataLst>
              <p:tags r:id="rId284"/>
            </p:custDataLst>
          </p:nvPr>
        </p:nvSpPr>
        <p:spPr>
          <a:xfrm>
            <a:off x="8423626" y="4912439"/>
            <a:ext cx="306240" cy="102629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15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7" name="OTLSHAPE_SLT_1c6748a4cdc940f99e9306ca669c0434_Title">
            <a:extLst>
              <a:ext uri="{FF2B5EF4-FFF2-40B4-BE49-F238E27FC236}">
                <a16:creationId xmlns:a16="http://schemas.microsoft.com/office/drawing/2014/main" id="{C8D2DCF0-91A0-42F0-B82D-46149445E3DB}"/>
              </a:ext>
            </a:extLst>
          </p:cNvPr>
          <p:cNvSpPr txBox="1"/>
          <p:nvPr>
            <p:custDataLst>
              <p:tags r:id="rId285"/>
            </p:custDataLst>
          </p:nvPr>
        </p:nvSpPr>
        <p:spPr>
          <a:xfrm>
            <a:off x="8486213" y="4808952"/>
            <a:ext cx="521356" cy="109880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5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28" name="OTLSHAPE_SLT_1c6748a4cdc940f99e9306ca669c0434_EndDate">
            <a:extLst>
              <a:ext uri="{FF2B5EF4-FFF2-40B4-BE49-F238E27FC236}">
                <a16:creationId xmlns:a16="http://schemas.microsoft.com/office/drawing/2014/main" id="{7AF5B4DB-FBD8-4597-BC51-F8CE41F7FC39}"/>
              </a:ext>
            </a:extLst>
          </p:cNvPr>
          <p:cNvSpPr txBox="1"/>
          <p:nvPr>
            <p:custDataLst>
              <p:tags r:id="rId286"/>
            </p:custDataLst>
          </p:nvPr>
        </p:nvSpPr>
        <p:spPr>
          <a:xfrm>
            <a:off x="8733126" y="4913456"/>
            <a:ext cx="325172" cy="101854"/>
          </a:xfrm>
          <a:prstGeom prst="hexagon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21</a:t>
            </a:r>
          </a:p>
        </p:txBody>
      </p:sp>
      <p:sp>
        <p:nvSpPr>
          <p:cNvPr id="329" name="OTLSHAPE_SLT_1c6748a4cdc940f99e9306ca669c0434_Shape">
            <a:extLst>
              <a:ext uri="{FF2B5EF4-FFF2-40B4-BE49-F238E27FC236}">
                <a16:creationId xmlns:a16="http://schemas.microsoft.com/office/drawing/2014/main" id="{3C04DF60-6AC7-42B6-80A7-CA6547297EE6}"/>
              </a:ext>
            </a:extLst>
          </p:cNvPr>
          <p:cNvSpPr/>
          <p:nvPr>
            <p:custDataLst>
              <p:tags r:id="rId287"/>
            </p:custDataLst>
          </p:nvPr>
        </p:nvSpPr>
        <p:spPr>
          <a:xfrm>
            <a:off x="8703167" y="4929192"/>
            <a:ext cx="78157" cy="66907"/>
          </a:xfrm>
          <a:prstGeom prst="hexagon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7701" tIns="23854" rIns="47701" bIns="23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39"/>
          </a:p>
        </p:txBody>
      </p:sp>
      <p:sp>
        <p:nvSpPr>
          <p:cNvPr id="330" name="OTLSHAPE_SLT_c0e8ad1d891f4454b3caf90ec908abc4_Title">
            <a:extLst>
              <a:ext uri="{FF2B5EF4-FFF2-40B4-BE49-F238E27FC236}">
                <a16:creationId xmlns:a16="http://schemas.microsoft.com/office/drawing/2014/main" id="{E7C97714-D697-4FC3-8F13-8192317A771A}"/>
              </a:ext>
            </a:extLst>
          </p:cNvPr>
          <p:cNvSpPr txBox="1"/>
          <p:nvPr>
            <p:custDataLst>
              <p:tags r:id="rId288"/>
            </p:custDataLst>
          </p:nvPr>
        </p:nvSpPr>
        <p:spPr>
          <a:xfrm>
            <a:off x="8978243" y="3487549"/>
            <a:ext cx="425676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31" name="OTLSHAPE_SLT_5a036a8b816d4d41afc8f06932e8cf3d_StartDate">
            <a:extLst>
              <a:ext uri="{FF2B5EF4-FFF2-40B4-BE49-F238E27FC236}">
                <a16:creationId xmlns:a16="http://schemas.microsoft.com/office/drawing/2014/main" id="{7AEEF26E-A5BB-4C88-BFA7-E4D42F5FF583}"/>
              </a:ext>
            </a:extLst>
          </p:cNvPr>
          <p:cNvSpPr txBox="1"/>
          <p:nvPr>
            <p:custDataLst>
              <p:tags r:id="rId289"/>
            </p:custDataLst>
          </p:nvPr>
        </p:nvSpPr>
        <p:spPr>
          <a:xfrm>
            <a:off x="8831982" y="5867557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6</a:t>
            </a:r>
          </a:p>
        </p:txBody>
      </p:sp>
      <p:sp>
        <p:nvSpPr>
          <p:cNvPr id="332" name="OTLSHAPE_SLT_5a036a8b816d4d41afc8f06932e8cf3d_Title">
            <a:extLst>
              <a:ext uri="{FF2B5EF4-FFF2-40B4-BE49-F238E27FC236}">
                <a16:creationId xmlns:a16="http://schemas.microsoft.com/office/drawing/2014/main" id="{26539620-736A-48D1-9437-65668F33DF64}"/>
              </a:ext>
            </a:extLst>
          </p:cNvPr>
          <p:cNvSpPr txBox="1"/>
          <p:nvPr>
            <p:custDataLst>
              <p:tags r:id="rId290"/>
            </p:custDataLst>
          </p:nvPr>
        </p:nvSpPr>
        <p:spPr>
          <a:xfrm>
            <a:off x="8929540" y="5774763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33" name="OTLSHAPE_SLT_5a036a8b816d4d41afc8f06932e8cf3d_EndDate">
            <a:extLst>
              <a:ext uri="{FF2B5EF4-FFF2-40B4-BE49-F238E27FC236}">
                <a16:creationId xmlns:a16="http://schemas.microsoft.com/office/drawing/2014/main" id="{EAD1B104-BCF3-48BA-B82F-4FEF0E72C222}"/>
              </a:ext>
            </a:extLst>
          </p:cNvPr>
          <p:cNvSpPr txBox="1"/>
          <p:nvPr>
            <p:custDataLst>
              <p:tags r:id="rId291"/>
            </p:custDataLst>
          </p:nvPr>
        </p:nvSpPr>
        <p:spPr>
          <a:xfrm>
            <a:off x="9141294" y="5872423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12</a:t>
            </a:r>
          </a:p>
        </p:txBody>
      </p:sp>
      <p:sp>
        <p:nvSpPr>
          <p:cNvPr id="334" name="OTLSHAPE_SLM_73277aaf9b5d48958c753525e526cad4_Shape">
            <a:extLst>
              <a:ext uri="{FF2B5EF4-FFF2-40B4-BE49-F238E27FC236}">
                <a16:creationId xmlns:a16="http://schemas.microsoft.com/office/drawing/2014/main" id="{D6D398F6-D105-41DD-A96D-A11B28D570E1}"/>
              </a:ext>
            </a:extLst>
          </p:cNvPr>
          <p:cNvSpPr/>
          <p:nvPr>
            <p:custDataLst>
              <p:tags r:id="rId292"/>
            </p:custDataLst>
          </p:nvPr>
        </p:nvSpPr>
        <p:spPr>
          <a:xfrm>
            <a:off x="9033523" y="5863134"/>
            <a:ext cx="104485" cy="118257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35" name="OTLSHAPE_SLT_5a036a8b816d4d41afc8f06932e8cf3d_StartDate">
            <a:extLst>
              <a:ext uri="{FF2B5EF4-FFF2-40B4-BE49-F238E27FC236}">
                <a16:creationId xmlns:a16="http://schemas.microsoft.com/office/drawing/2014/main" id="{B7B35BCF-5964-4FBB-96CE-96B31E0E3DE5}"/>
              </a:ext>
            </a:extLst>
          </p:cNvPr>
          <p:cNvSpPr txBox="1"/>
          <p:nvPr>
            <p:custDataLst>
              <p:tags r:id="rId293"/>
            </p:custDataLst>
          </p:nvPr>
        </p:nvSpPr>
        <p:spPr>
          <a:xfrm>
            <a:off x="4953789" y="6163575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5</a:t>
            </a:r>
          </a:p>
        </p:txBody>
      </p:sp>
      <p:sp>
        <p:nvSpPr>
          <p:cNvPr id="336" name="OTLSHAPE_SLT_5a036a8b816d4d41afc8f06932e8cf3d_Title">
            <a:extLst>
              <a:ext uri="{FF2B5EF4-FFF2-40B4-BE49-F238E27FC236}">
                <a16:creationId xmlns:a16="http://schemas.microsoft.com/office/drawing/2014/main" id="{DA7D429E-265B-4A19-9F0F-36812EF8BC7C}"/>
              </a:ext>
            </a:extLst>
          </p:cNvPr>
          <p:cNvSpPr txBox="1"/>
          <p:nvPr>
            <p:custDataLst>
              <p:tags r:id="rId294"/>
            </p:custDataLst>
          </p:nvPr>
        </p:nvSpPr>
        <p:spPr>
          <a:xfrm>
            <a:off x="5022890" y="6064316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1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st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37" name="OTLSHAPE_SLT_5a036a8b816d4d41afc8f06932e8cf3d_EndDate">
            <a:extLst>
              <a:ext uri="{FF2B5EF4-FFF2-40B4-BE49-F238E27FC236}">
                <a16:creationId xmlns:a16="http://schemas.microsoft.com/office/drawing/2014/main" id="{A1795CBC-09C5-4267-93BC-7EEDB16449E8}"/>
              </a:ext>
            </a:extLst>
          </p:cNvPr>
          <p:cNvSpPr txBox="1"/>
          <p:nvPr>
            <p:custDataLst>
              <p:tags r:id="rId295"/>
            </p:custDataLst>
          </p:nvPr>
        </p:nvSpPr>
        <p:spPr>
          <a:xfrm>
            <a:off x="5229876" y="6156428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J</a:t>
            </a:r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ul 11 </a:t>
            </a:r>
          </a:p>
        </p:txBody>
      </p:sp>
      <p:sp>
        <p:nvSpPr>
          <p:cNvPr id="338" name="OTLSHAPE_SLM_73277aaf9b5d48958c753525e526cad4_Shape">
            <a:extLst>
              <a:ext uri="{FF2B5EF4-FFF2-40B4-BE49-F238E27FC236}">
                <a16:creationId xmlns:a16="http://schemas.microsoft.com/office/drawing/2014/main" id="{8D27AEF0-FC68-4A87-874C-12BACFBC8A16}"/>
              </a:ext>
            </a:extLst>
          </p:cNvPr>
          <p:cNvSpPr/>
          <p:nvPr>
            <p:custDataLst>
              <p:tags r:id="rId296"/>
            </p:custDataLst>
          </p:nvPr>
        </p:nvSpPr>
        <p:spPr>
          <a:xfrm>
            <a:off x="5126874" y="6152687"/>
            <a:ext cx="104485" cy="118257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39" name="OTLSHAPE_SLT_5a036a8b816d4d41afc8f06932e8cf3d_StartDate">
            <a:extLst>
              <a:ext uri="{FF2B5EF4-FFF2-40B4-BE49-F238E27FC236}">
                <a16:creationId xmlns:a16="http://schemas.microsoft.com/office/drawing/2014/main" id="{7F9F59ED-5C39-4F7E-B9BE-A864B05AF0FE}"/>
              </a:ext>
            </a:extLst>
          </p:cNvPr>
          <p:cNvSpPr txBox="1"/>
          <p:nvPr>
            <p:custDataLst>
              <p:tags r:id="rId297"/>
            </p:custDataLst>
          </p:nvPr>
        </p:nvSpPr>
        <p:spPr>
          <a:xfrm>
            <a:off x="6531697" y="6172734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 6 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0" name="OTLSHAPE_SLT_5a036a8b816d4d41afc8f06932e8cf3d_Title">
            <a:extLst>
              <a:ext uri="{FF2B5EF4-FFF2-40B4-BE49-F238E27FC236}">
                <a16:creationId xmlns:a16="http://schemas.microsoft.com/office/drawing/2014/main" id="{CB192E86-EB5E-4B8C-9EF8-AC421036E255}"/>
              </a:ext>
            </a:extLst>
          </p:cNvPr>
          <p:cNvSpPr txBox="1"/>
          <p:nvPr>
            <p:custDataLst>
              <p:tags r:id="rId298"/>
            </p:custDataLst>
          </p:nvPr>
        </p:nvSpPr>
        <p:spPr>
          <a:xfrm>
            <a:off x="6600803" y="6073469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2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41" name="OTLSHAPE_SLT_5a036a8b816d4d41afc8f06932e8cf3d_EndDate">
            <a:extLst>
              <a:ext uri="{FF2B5EF4-FFF2-40B4-BE49-F238E27FC236}">
                <a16:creationId xmlns:a16="http://schemas.microsoft.com/office/drawing/2014/main" id="{34DDAFE2-B632-45D2-B206-006A014461C1}"/>
              </a:ext>
            </a:extLst>
          </p:cNvPr>
          <p:cNvSpPr txBox="1"/>
          <p:nvPr>
            <p:custDataLst>
              <p:tags r:id="rId299"/>
            </p:custDataLst>
          </p:nvPr>
        </p:nvSpPr>
        <p:spPr>
          <a:xfrm>
            <a:off x="6812557" y="6171127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Sept 12</a:t>
            </a:r>
            <a:endParaRPr lang="en-US" sz="521" spc="-4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2" name="OTLSHAPE_SLM_73277aaf9b5d48958c753525e526cad4_Shape">
            <a:extLst>
              <a:ext uri="{FF2B5EF4-FFF2-40B4-BE49-F238E27FC236}">
                <a16:creationId xmlns:a16="http://schemas.microsoft.com/office/drawing/2014/main" id="{F53085E3-A780-4780-895A-8705FC178C68}"/>
              </a:ext>
            </a:extLst>
          </p:cNvPr>
          <p:cNvSpPr/>
          <p:nvPr>
            <p:custDataLst>
              <p:tags r:id="rId300"/>
            </p:custDataLst>
          </p:nvPr>
        </p:nvSpPr>
        <p:spPr>
          <a:xfrm>
            <a:off x="6704786" y="6161841"/>
            <a:ext cx="104485" cy="118257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43" name="OTLSHAPE_SLT_5a036a8b816d4d41afc8f06932e8cf3d_StartDate">
            <a:extLst>
              <a:ext uri="{FF2B5EF4-FFF2-40B4-BE49-F238E27FC236}">
                <a16:creationId xmlns:a16="http://schemas.microsoft.com/office/drawing/2014/main" id="{336691BD-877A-4032-895A-20BDA00C6CC8}"/>
              </a:ext>
            </a:extLst>
          </p:cNvPr>
          <p:cNvSpPr txBox="1"/>
          <p:nvPr>
            <p:custDataLst>
              <p:tags r:id="rId301"/>
            </p:custDataLst>
          </p:nvPr>
        </p:nvSpPr>
        <p:spPr>
          <a:xfrm>
            <a:off x="8026156" y="6178137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1</a:t>
            </a:r>
          </a:p>
        </p:txBody>
      </p:sp>
      <p:sp>
        <p:nvSpPr>
          <p:cNvPr id="344" name="OTLSHAPE_SLT_5a036a8b816d4d41afc8f06932e8cf3d_Title">
            <a:extLst>
              <a:ext uri="{FF2B5EF4-FFF2-40B4-BE49-F238E27FC236}">
                <a16:creationId xmlns:a16="http://schemas.microsoft.com/office/drawing/2014/main" id="{67AE40D9-ECCF-45D8-BF87-FF7412B4C3C2}"/>
              </a:ext>
            </a:extLst>
          </p:cNvPr>
          <p:cNvSpPr txBox="1"/>
          <p:nvPr>
            <p:custDataLst>
              <p:tags r:id="rId302"/>
            </p:custDataLst>
          </p:nvPr>
        </p:nvSpPr>
        <p:spPr>
          <a:xfrm>
            <a:off x="8109320" y="6078874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rd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45" name="OTLSHAPE_SLT_5a036a8b816d4d41afc8f06932e8cf3d_EndDate">
            <a:extLst>
              <a:ext uri="{FF2B5EF4-FFF2-40B4-BE49-F238E27FC236}">
                <a16:creationId xmlns:a16="http://schemas.microsoft.com/office/drawing/2014/main" id="{AD265233-8745-42B0-A982-63A575CB3869}"/>
              </a:ext>
            </a:extLst>
          </p:cNvPr>
          <p:cNvSpPr txBox="1"/>
          <p:nvPr>
            <p:custDataLst>
              <p:tags r:id="rId303"/>
            </p:custDataLst>
          </p:nvPr>
        </p:nvSpPr>
        <p:spPr>
          <a:xfrm>
            <a:off x="8321074" y="6176534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346" name="OTLSHAPE_SLM_73277aaf9b5d48958c753525e526cad4_Shape">
            <a:extLst>
              <a:ext uri="{FF2B5EF4-FFF2-40B4-BE49-F238E27FC236}">
                <a16:creationId xmlns:a16="http://schemas.microsoft.com/office/drawing/2014/main" id="{495A120E-EA2D-4AD0-8273-0F58F631A059}"/>
              </a:ext>
            </a:extLst>
          </p:cNvPr>
          <p:cNvSpPr/>
          <p:nvPr>
            <p:custDataLst>
              <p:tags r:id="rId304"/>
            </p:custDataLst>
          </p:nvPr>
        </p:nvSpPr>
        <p:spPr>
          <a:xfrm>
            <a:off x="8213303" y="6167245"/>
            <a:ext cx="104485" cy="118257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  <p:sp>
        <p:nvSpPr>
          <p:cNvPr id="347" name="OTLSHAPE_SLT_5a036a8b816d4d41afc8f06932e8cf3d_StartDate">
            <a:extLst>
              <a:ext uri="{FF2B5EF4-FFF2-40B4-BE49-F238E27FC236}">
                <a16:creationId xmlns:a16="http://schemas.microsoft.com/office/drawing/2014/main" id="{3F561188-5362-481F-AE54-3D767B9B0768}"/>
              </a:ext>
            </a:extLst>
          </p:cNvPr>
          <p:cNvSpPr txBox="1"/>
          <p:nvPr>
            <p:custDataLst>
              <p:tags r:id="rId305"/>
            </p:custDataLst>
          </p:nvPr>
        </p:nvSpPr>
        <p:spPr>
          <a:xfrm>
            <a:off x="8838078" y="6166261"/>
            <a:ext cx="185516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6</a:t>
            </a:r>
          </a:p>
        </p:txBody>
      </p:sp>
      <p:sp>
        <p:nvSpPr>
          <p:cNvPr id="348" name="OTLSHAPE_SLT_5a036a8b816d4d41afc8f06932e8cf3d_Title">
            <a:extLst>
              <a:ext uri="{FF2B5EF4-FFF2-40B4-BE49-F238E27FC236}">
                <a16:creationId xmlns:a16="http://schemas.microsoft.com/office/drawing/2014/main" id="{24AA05F0-7193-4F1D-9BE6-7B5D07E7D130}"/>
              </a:ext>
            </a:extLst>
          </p:cNvPr>
          <p:cNvSpPr txBox="1"/>
          <p:nvPr>
            <p:custDataLst>
              <p:tags r:id="rId306"/>
            </p:custDataLst>
          </p:nvPr>
        </p:nvSpPr>
        <p:spPr>
          <a:xfrm>
            <a:off x="8935636" y="6073467"/>
            <a:ext cx="399031" cy="88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4</a:t>
            </a:r>
            <a:r>
              <a:rPr lang="en-US" sz="575" b="1" spc="-4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th</a:t>
            </a:r>
            <a:r>
              <a:rPr lang="en-US" sz="575" b="1" spc="-4" dirty="0">
                <a:solidFill>
                  <a:schemeClr val="dk1"/>
                </a:solidFill>
                <a:latin typeface="Calibri" panose="020F0502020204030204" pitchFamily="34" charset="0"/>
              </a:rPr>
              <a:t> Camping</a:t>
            </a:r>
          </a:p>
        </p:txBody>
      </p:sp>
      <p:sp>
        <p:nvSpPr>
          <p:cNvPr id="349" name="OTLSHAPE_SLT_5a036a8b816d4d41afc8f06932e8cf3d_EndDate">
            <a:extLst>
              <a:ext uri="{FF2B5EF4-FFF2-40B4-BE49-F238E27FC236}">
                <a16:creationId xmlns:a16="http://schemas.microsoft.com/office/drawing/2014/main" id="{ACAA49C4-D6F7-4D21-AB49-54CCBF37C9AD}"/>
              </a:ext>
            </a:extLst>
          </p:cNvPr>
          <p:cNvSpPr txBox="1"/>
          <p:nvPr>
            <p:custDataLst>
              <p:tags r:id="rId307"/>
            </p:custDataLst>
          </p:nvPr>
        </p:nvSpPr>
        <p:spPr>
          <a:xfrm>
            <a:off x="9147390" y="6171127"/>
            <a:ext cx="199518" cy="801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521" spc="-4" dirty="0">
                <a:solidFill>
                  <a:schemeClr val="dk2"/>
                </a:solidFill>
                <a:latin typeface="Calibri" panose="020F0502020204030204" pitchFamily="34" charset="0"/>
              </a:rPr>
              <a:t>Dec 12</a:t>
            </a:r>
          </a:p>
        </p:txBody>
      </p:sp>
      <p:sp>
        <p:nvSpPr>
          <p:cNvPr id="350" name="OTLSHAPE_SLM_73277aaf9b5d48958c753525e526cad4_Shape">
            <a:extLst>
              <a:ext uri="{FF2B5EF4-FFF2-40B4-BE49-F238E27FC236}">
                <a16:creationId xmlns:a16="http://schemas.microsoft.com/office/drawing/2014/main" id="{B0B43771-696A-4AAC-B894-43F7BEF69B10}"/>
              </a:ext>
            </a:extLst>
          </p:cNvPr>
          <p:cNvSpPr/>
          <p:nvPr>
            <p:custDataLst>
              <p:tags r:id="rId308"/>
            </p:custDataLst>
          </p:nvPr>
        </p:nvSpPr>
        <p:spPr>
          <a:xfrm>
            <a:off x="9039619" y="6161838"/>
            <a:ext cx="104485" cy="118257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973" tIns="31986" rIns="63973" bIns="3198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5"/>
          </a:p>
        </p:txBody>
      </p:sp>
    </p:spTree>
    <p:extLst>
      <p:ext uri="{BB962C8B-B14F-4D97-AF65-F5344CB8AC3E}">
        <p14:creationId xmlns:p14="http://schemas.microsoft.com/office/powerpoint/2010/main" val="1912501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0T00:00:00.0000000"/>
  <p:tag name="OTLENDDATE" val="2021-06-25T23:59:00.0000000"/>
  <p:tag name="OTLDURATIONFORMAT" val="day"/>
  <p:tag name="OTLSPACING" val="5"/>
  <p:tag name="OTLSHAPETHICKNESSTYPE" val="Regular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0T00:00:00.0000000"/>
  <p:tag name="OTLENDDATE" val="2021-06-25T23:59:00.0000000"/>
  <p:tag name="OTLDURATIONFORMAT" val="day"/>
  <p:tag name="OTLSPACING" val="5"/>
  <p:tag name="OTLSHAPETHICKNESSTYPE" val="Regular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ENDDATE" val="2021-08-20T23:59:00.0000000"/>
  <p:tag name="OTLDURATIONFORMAT" val="day"/>
  <p:tag name="OTLSPACING" val="5"/>
  <p:tag name="OTLSHAPETHICKNESSTYPE" val="Regular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ENDDATE" val="2021-08-20T23:59:00.0000000"/>
  <p:tag name="OTLDURATIONFORMAT" val="day"/>
  <p:tag name="OTLSPACING" val="5"/>
  <p:tag name="OTLSHAPETHICKNESSTYPE" val="Regular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7T00:00:00.0000000Z"/>
  <p:tag name="OTLENDDATE" val="2021-06-07T23:59:00.0000000Z"/>
  <p:tag name="OTLDURATIONFORMAT" val="day"/>
  <p:tag name="OTLSPACING" val="3"/>
  <p:tag name="OTLSHAPETHICKNESSTYPE" val="Thin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7T00:00:00.0000000Z"/>
  <p:tag name="OTLENDDATE" val="2021-06-07T23:59:00.0000000Z"/>
  <p:tag name="OTLDURATIONFORMAT" val="day"/>
  <p:tag name="OTLSPACING" val="3"/>
  <p:tag name="OTLSHAPETHICKNESSTYPE" val="Thin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7T00:00:00.0000000Z"/>
  <p:tag name="OTLENDDATE" val="2021-06-07T23:59:00.0000000Z"/>
  <p:tag name="OTLDURATIONFORMAT" val="day"/>
  <p:tag name="OTLSPACING" val="3"/>
  <p:tag name="OTLSHAPETHICKNESSTYPE" val="Thin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25T00:00:00.0000000"/>
  <p:tag name="OTLENDDATE" val="2021-03-25T23:59:00.0000000"/>
  <p:tag name="OTLDURATIONFORMAT" val="day"/>
  <p:tag name="OTLSPACING" val="5"/>
  <p:tag name="OTLSHAPETHICKNESSTYPE" val="Regular"/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28T00:00:00.0000000"/>
  <p:tag name="OTLENDDATE" val="2021-03-29T23:59:00.0000000Z"/>
  <p:tag name="OTLDURATIONFORMAT" val="day"/>
  <p:tag name="OTLSPACING" val="5"/>
  <p:tag name="OTLSHAPETHICKNESSTYPE" val="Regular"/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0T00:00:00.0000000"/>
  <p:tag name="OTLENDDATE" val="2021-06-25T23:59:00.0000000"/>
  <p:tag name="OTLDURATIONFORMAT" val="day"/>
  <p:tag name="OTLSPACING" val="5"/>
  <p:tag name="OTLSHAPETHICKNESSTYPE" val="Regular"/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4T00:00:00.0000000"/>
  <p:tag name="OTLENDDATE" val="2021-03-06T23:59:00.0000000"/>
  <p:tag name="OTLDURATIONFORMAT" val="day"/>
  <p:tag name="OTLSPACING" val="5"/>
  <p:tag name="OTLSHAPETHICKNESSTYPE" val="Regular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9T00:00:00.0000000"/>
  <p:tag name="OTLENDDATE" val="2021-05-14T23:59:00.0000000"/>
  <p:tag name="OTLDURATIONFORMAT" val="day"/>
  <p:tag name="OTLSPACING" val="5"/>
  <p:tag name="OTLSHAPETHICKNESSTYPE" val="Regular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9T00:00:00.0000000"/>
  <p:tag name="OTLENDDATE" val="2021-05-14T23:59:00.0000000"/>
  <p:tag name="OTLDURATIONFORMAT" val="day"/>
  <p:tag name="OTLSPACING" val="5"/>
  <p:tag name="OTLSHAPETHICKNESSTYPE" val="Regular"/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9T00:00:00.0000000"/>
  <p:tag name="OTLENDDATE" val="2021-05-14T23:59:00.0000000"/>
  <p:tag name="OTLDURATIONFORMAT" val="day"/>
  <p:tag name="OTLSPACING" val="5"/>
  <p:tag name="OTLSHAPETHICKNESSTYPE" val="Regular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5T00:00:00.0000000"/>
  <p:tag name="OTLENDDATE" val="2021-02-24T23:59:00.0000000"/>
  <p:tag name="OTLDURATIONFORMAT" val="day"/>
  <p:tag name="OTLSPACING" val="5"/>
  <p:tag name="OTLSHAPETHICKNESSTYPE" val="Regular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5T00:00:00.0000000"/>
  <p:tag name="OTLENDDATE" val="2021-04-13T23:59:00.0000000"/>
  <p:tag name="OTLDURATIONFORMAT" val="day"/>
  <p:tag name="OTLSPACING" val="5"/>
  <p:tag name="OTLSHAPETHICKNESSTYPE" val="Regular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8T00:00:00.0000000Z"/>
  <p:tag name="OTLENDDATE" val="2021-10-26T23:59:00.0000000Z"/>
  <p:tag name="OTLDURATIONFORMAT" val="day"/>
  <p:tag name="OTLSPACING" val="5"/>
  <p:tag name="OTLSHAPETHICKNESSTYPE" val="Regular"/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22T00:00:00.0000000Z"/>
  <p:tag name="OTLENDDATE" val="2021-11-30T23:59:00.0000000Z"/>
  <p:tag name="OTLDURATIONFORMAT" val="day"/>
  <p:tag name="OTLSPACING" val="5"/>
  <p:tag name="OTLSHAPETHICKNESSTYPE" val="Regular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7T00:00:00.0000000Z"/>
  <p:tag name="OTLENDDATE" val="2021-06-07T23:59:00.0000000Z"/>
  <p:tag name="OTLDURATIONFORMAT" val="day"/>
  <p:tag name="OTLSPACING" val="3"/>
  <p:tag name="OTLSHAPETHICKNESSTYPE" val="Thin"/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4T00:00:00.0000000"/>
  <p:tag name="OTLENDDATE" val="2021-03-06T23:59:00.0000000"/>
  <p:tag name="OTLDURATIONFORMAT" val="day"/>
  <p:tag name="OTLSPACING" val="5"/>
  <p:tag name="OTLSHAPETHICKNESSTYPE" val="Regular"/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9T00:00:00.0000000"/>
  <p:tag name="OTLENDDATE" val="2021-05-14T23:59:00.0000000"/>
  <p:tag name="OTLDURATIONFORMAT" val="day"/>
  <p:tag name="OTLSPACING" val="5"/>
  <p:tag name="OTLSHAPETHICKNESSTYPE" val="Regular"/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0T00:00:00.0000000"/>
  <p:tag name="OTLENDDATE" val="2021-06-25T23:59:00.0000000"/>
  <p:tag name="OTLDURATIONFORMAT" val="day"/>
  <p:tag name="OTLSPACING" val="5"/>
  <p:tag name="OTLSHAPETHICKNESSTYPE" val="Regular"/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ENDDATE" val="2021-08-20T23:59:00.0000000"/>
  <p:tag name="OTLDURATIONFORMAT" val="day"/>
  <p:tag name="OTLSPACING" val="5"/>
  <p:tag name="OTLSHAPETHICKNESSTYPE" val="Regular"/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ing "/>
  <p:tag name="OTLDATE" val="2021-05-10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4T00:00:00.0000000"/>
  <p:tag name="OTLDURATIONFORMAT" val="day"/>
  <p:tag name="OTLSPACING" val="5"/>
  <p:tag name="OTLSHAPETHICKNESSTYPE" val="Regular"/>
  <p:tag name="OTLMARKERSHAPE" val="OTL"/>
  <p:tag name="OTLENDDATE" val="2021-09-04T23:59:00.0000000Z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7T00:00:00.0000000"/>
  <p:tag name="OTLENDDATE" val="2021-09-07T23:59:00.0000000"/>
  <p:tag name="OTLDURATIONFORMAT" val="day"/>
  <p:tag name="OTLSPACING" val="5"/>
  <p:tag name="OTLSHAPETHICKNESSTYPE" val="Regular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8T00:00:00.0000000Z"/>
  <p:tag name="OTLENDDATE" val="2021-10-08T23:59:00.0000000Z"/>
  <p:tag name="OTLDURATIONFORMAT" val="day"/>
  <p:tag name="OTLSPACING" val="5"/>
  <p:tag name="OTLSHAPETHICKNESSTYPE" val="Regular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1T00:00:00.0000000Z"/>
  <p:tag name="OTLENDDATE" val="2021-11-01T23:59:00.0000000Z"/>
  <p:tag name="OTLDURATIONFORMAT" val="day"/>
  <p:tag name="OTLSPACING" val="5"/>
  <p:tag name="OTLSHAPETHICKNESSTYPE" val="Regular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9T00:00:00.0000000Z"/>
  <p:tag name="OTLENDDATE" val="2021-11-09T23:59:00.0000000Z"/>
  <p:tag name="OTLDURATIONFORMAT" val="day"/>
  <p:tag name="OTLSPACING" val="3"/>
  <p:tag name="OTLSHAPETHICKNESSTYPE" val="Thin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7T00:00:00.0000000Z"/>
  <p:tag name="OTLENDDATE" val="2021-06-07T23:59:00.0000000Z"/>
  <p:tag name="OTLDURATIONFORMAT" val="day"/>
  <p:tag name="OTLSPACING" val="3"/>
  <p:tag name="OTLSHAPETHICKNESSTYPE" val="Thin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5T00:00:00.0000000Z"/>
  <p:tag name="OTLENDDATE" val="2021-06-15T23:59:00.0000000Z"/>
  <p:tag name="OTLDURATIONFORMAT" val="day"/>
  <p:tag name="OTLSPACING" val="5"/>
  <p:tag name="OTLSHAPETHICKNESSTYPE" val="Regular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Months"/>
  <p:tag name="OTLTIMEBANDSCALEFORMAT" val="MMM"/>
  <p:tag name="OTLTIMEBANDSHAPETYPE" val="RectangleTimeband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7"/>
  <p:tag name="OTLTIMEBANDFYSTARTMONTH" val="January"/>
  <p:tag name="OTLTIMEBANDSHOWFYLABEL" val="True"/>
  <p:tag name="OTLTIMEBANDUSESTARTINGOFTHEYEARFORFYNUMBERING" val="True"/>
  <p:tag name="OTLTIMEBANDQUICKPOSITION" val="Custom"/>
  <p:tag name="OTLTIMEBANDENDDATE" val="2021-11-30T23:59:00.0000000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2T23:59:00.0000000Z"/>
  <p:tag name="OTLENDDATE" val="2021-10-13T23:59:00.0000000Z"/>
  <p:tag name="OTLDURATIONFORMAT" val="day"/>
  <p:tag name="OTLSPACING" val="5"/>
  <p:tag name="OTLSHAPETHICKNESSTYPE" val="Regular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20T00:00:00.0000000"/>
  <p:tag name="OTLENDDATE" val="2021-06-25T23:59:00.0000000"/>
  <p:tag name="OTLDURATIONFORMAT" val="day"/>
  <p:tag name="OTLSPACING" val="5"/>
  <p:tag name="OTLSHAPETHICKNESSTYPE" val="Regular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15T00:00:00.0000000"/>
  <p:tag name="OTLENDDATE" val="2021-08-20T23:59:00.0000000"/>
  <p:tag name="OTLDURATIONFORMAT" val="day"/>
  <p:tag name="OTLSPACING" val="5"/>
  <p:tag name="OTLSHAPETHICKNESSTYPE" val="Regular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0T00:00:00.0000000"/>
  <p:tag name="OTLENDDATE" val="2021-10-15T23:59:00.0000000"/>
  <p:tag name="OTLDURATIONFORMAT" val="day"/>
  <p:tag name="OTLSPACING" val="5"/>
  <p:tag name="OTLSHAPETHICKNESSTYPE" val="Regular"/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26T00:00:00.0000000"/>
  <p:tag name="OTLENDDATE" val="2021-10-01T23:59:00.0000000"/>
  <p:tag name="OTLDURATIONFORMAT" val="day"/>
  <p:tag name="OTLSPACING" val="5"/>
  <p:tag name="OTLSHAPETHICKNESSTYPE" val="Regular"/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5D4579C79BA848862C07EA745A59DA" ma:contentTypeVersion="12" ma:contentTypeDescription="Create a new document." ma:contentTypeScope="" ma:versionID="561b97d3cd4e430cff1b017a8df43b50">
  <xsd:schema xmlns:xsd="http://www.w3.org/2001/XMLSchema" xmlns:xs="http://www.w3.org/2001/XMLSchema" xmlns:p="http://schemas.microsoft.com/office/2006/metadata/properties" xmlns:ns3="7a019f6c-b0e0-4e4c-a8bf-0404b70041b7" xmlns:ns4="3a44955a-9611-4e11-b394-5c7f996d2a5e" targetNamespace="http://schemas.microsoft.com/office/2006/metadata/properties" ma:root="true" ma:fieldsID="f385fe62994dfd7c4b5d8e86d7939601" ns3:_="" ns4:_="">
    <xsd:import namespace="7a019f6c-b0e0-4e4c-a8bf-0404b70041b7"/>
    <xsd:import namespace="3a44955a-9611-4e11-b394-5c7f996d2a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19f6c-b0e0-4e4c-a8bf-0404b70041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4955a-9611-4e11-b394-5c7f996d2a5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5CF974-FFF5-49BF-A517-7EABF81AD04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a019f6c-b0e0-4e4c-a8bf-0404b70041b7"/>
    <ds:schemaRef ds:uri="3a44955a-9611-4e11-b394-5c7f996d2a5e"/>
  </ds:schemaRefs>
</ds:datastoreItem>
</file>

<file path=customXml/itemProps2.xml><?xml version="1.0" encoding="utf-8"?>
<ds:datastoreItem xmlns:ds="http://schemas.openxmlformats.org/officeDocument/2006/customXml" ds:itemID="{A75EC8C0-5113-4EFD-AE80-6BEE7563151B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B9505F6C-6655-4394-A390-5D0FFB49AE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479</Words>
  <Application>Microsoft Office PowerPoint</Application>
  <PresentationFormat>A4 Paper (210x297 mm)</PresentationFormat>
  <Paragraphs>200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alex asante</cp:lastModifiedBy>
  <cp:revision>2</cp:revision>
  <dcterms:created xsi:type="dcterms:W3CDTF">2014-10-29T22:17:45Z</dcterms:created>
  <dcterms:modified xsi:type="dcterms:W3CDTF">2021-04-27T07:31:07Z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0x0101009F5D4579C79BA848862C07EA745A59DA</vt:lpwstr>
  </property>
</Properties>
</file>